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video/unknown"/>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8" r:id="rId4"/>
    <p:sldMasterId id="2147483968" r:id="rId5"/>
  </p:sldMasterIdLst>
  <p:notesMasterIdLst>
    <p:notesMasterId r:id="rId22"/>
  </p:notesMasterIdLst>
  <p:handoutMasterIdLst>
    <p:handoutMasterId r:id="rId23"/>
  </p:handoutMasterIdLst>
  <p:sldIdLst>
    <p:sldId id="256" r:id="rId6"/>
    <p:sldId id="278" r:id="rId7"/>
    <p:sldId id="300" r:id="rId8"/>
    <p:sldId id="289" r:id="rId9"/>
    <p:sldId id="287" r:id="rId10"/>
    <p:sldId id="290" r:id="rId11"/>
    <p:sldId id="273" r:id="rId12"/>
    <p:sldId id="294" r:id="rId13"/>
    <p:sldId id="291" r:id="rId14"/>
    <p:sldId id="293" r:id="rId15"/>
    <p:sldId id="292" r:id="rId16"/>
    <p:sldId id="260" r:id="rId17"/>
    <p:sldId id="298" r:id="rId18"/>
    <p:sldId id="295" r:id="rId19"/>
    <p:sldId id="297" r:id="rId20"/>
    <p:sldId id="301" r:id="rId21"/>
  </p:sldIdLst>
  <p:sldSz cx="9144000" cy="5143500" type="screen16x9"/>
  <p:notesSz cx="6858000" cy="9144000"/>
  <p:defaultTextStyle>
    <a:defPPr>
      <a:defRPr lang="en-US"/>
    </a:defPPr>
    <a:lvl1pPr algn="l" defTabSz="408194" rtl="0" fontAlgn="base">
      <a:spcBef>
        <a:spcPct val="0"/>
      </a:spcBef>
      <a:spcAft>
        <a:spcPct val="0"/>
      </a:spcAft>
      <a:defRPr kern="1200">
        <a:solidFill>
          <a:schemeClr val="tx1"/>
        </a:solidFill>
        <a:latin typeface="Arial" charset="0"/>
        <a:ea typeface="ヒラギノ角ゴ Pro W3" charset="0"/>
        <a:cs typeface="ヒラギノ角ゴ Pro W3" charset="0"/>
      </a:defRPr>
    </a:lvl1pPr>
    <a:lvl2pPr marL="408194" algn="l" defTabSz="408194" rtl="0" fontAlgn="base">
      <a:spcBef>
        <a:spcPct val="0"/>
      </a:spcBef>
      <a:spcAft>
        <a:spcPct val="0"/>
      </a:spcAft>
      <a:defRPr kern="1200">
        <a:solidFill>
          <a:schemeClr val="tx1"/>
        </a:solidFill>
        <a:latin typeface="Arial" charset="0"/>
        <a:ea typeface="ヒラギノ角ゴ Pro W3" charset="0"/>
        <a:cs typeface="ヒラギノ角ゴ Pro W3" charset="0"/>
      </a:defRPr>
    </a:lvl2pPr>
    <a:lvl3pPr marL="816388" algn="l" defTabSz="408194" rtl="0" fontAlgn="base">
      <a:spcBef>
        <a:spcPct val="0"/>
      </a:spcBef>
      <a:spcAft>
        <a:spcPct val="0"/>
      </a:spcAft>
      <a:defRPr kern="1200">
        <a:solidFill>
          <a:schemeClr val="tx1"/>
        </a:solidFill>
        <a:latin typeface="Arial" charset="0"/>
        <a:ea typeface="ヒラギノ角ゴ Pro W3" charset="0"/>
        <a:cs typeface="ヒラギノ角ゴ Pro W3" charset="0"/>
      </a:defRPr>
    </a:lvl3pPr>
    <a:lvl4pPr marL="1224582" algn="l" defTabSz="408194" rtl="0" fontAlgn="base">
      <a:spcBef>
        <a:spcPct val="0"/>
      </a:spcBef>
      <a:spcAft>
        <a:spcPct val="0"/>
      </a:spcAft>
      <a:defRPr kern="1200">
        <a:solidFill>
          <a:schemeClr val="tx1"/>
        </a:solidFill>
        <a:latin typeface="Arial" charset="0"/>
        <a:ea typeface="ヒラギノ角ゴ Pro W3" charset="0"/>
        <a:cs typeface="ヒラギノ角ゴ Pro W3" charset="0"/>
      </a:defRPr>
    </a:lvl4pPr>
    <a:lvl5pPr marL="1632776" algn="l" defTabSz="408194" rtl="0" fontAlgn="base">
      <a:spcBef>
        <a:spcPct val="0"/>
      </a:spcBef>
      <a:spcAft>
        <a:spcPct val="0"/>
      </a:spcAft>
      <a:defRPr kern="1200">
        <a:solidFill>
          <a:schemeClr val="tx1"/>
        </a:solidFill>
        <a:latin typeface="Arial" charset="0"/>
        <a:ea typeface="ヒラギノ角ゴ Pro W3" charset="0"/>
        <a:cs typeface="ヒラギノ角ゴ Pro W3" charset="0"/>
      </a:defRPr>
    </a:lvl5pPr>
    <a:lvl6pPr marL="2040969" algn="l" defTabSz="408194" rtl="0" eaLnBrk="1" latinLnBrk="0" hangingPunct="1">
      <a:defRPr kern="1200">
        <a:solidFill>
          <a:schemeClr val="tx1"/>
        </a:solidFill>
        <a:latin typeface="Arial" charset="0"/>
        <a:ea typeface="ヒラギノ角ゴ Pro W3" charset="0"/>
        <a:cs typeface="ヒラギノ角ゴ Pro W3" charset="0"/>
      </a:defRPr>
    </a:lvl6pPr>
    <a:lvl7pPr marL="2449163" algn="l" defTabSz="408194" rtl="0" eaLnBrk="1" latinLnBrk="0" hangingPunct="1">
      <a:defRPr kern="1200">
        <a:solidFill>
          <a:schemeClr val="tx1"/>
        </a:solidFill>
        <a:latin typeface="Arial" charset="0"/>
        <a:ea typeface="ヒラギノ角ゴ Pro W3" charset="0"/>
        <a:cs typeface="ヒラギノ角ゴ Pro W3" charset="0"/>
      </a:defRPr>
    </a:lvl7pPr>
    <a:lvl8pPr marL="2857357" algn="l" defTabSz="408194" rtl="0" eaLnBrk="1" latinLnBrk="0" hangingPunct="1">
      <a:defRPr kern="1200">
        <a:solidFill>
          <a:schemeClr val="tx1"/>
        </a:solidFill>
        <a:latin typeface="Arial" charset="0"/>
        <a:ea typeface="ヒラギノ角ゴ Pro W3" charset="0"/>
        <a:cs typeface="ヒラギノ角ゴ Pro W3" charset="0"/>
      </a:defRPr>
    </a:lvl8pPr>
    <a:lvl9pPr marL="3265551" algn="l" defTabSz="408194" rtl="0" eaLnBrk="1" latinLnBrk="0" hangingPunct="1">
      <a:defRPr kern="1200">
        <a:solidFill>
          <a:schemeClr val="tx1"/>
        </a:solidFill>
        <a:latin typeface="Arial" charset="0"/>
        <a:ea typeface="ヒラギノ角ゴ Pro W3" charset="0"/>
        <a:cs typeface="ヒラギノ角ゴ Pro W3" charset="0"/>
      </a:defRPr>
    </a:lvl9pPr>
  </p:defaultTextStyle>
  <p:extLst>
    <p:ext uri="{EFAFB233-063F-42B5-8137-9DF3F51BA10A}">
      <p15:sldGuideLst xmlns:p15="http://schemas.microsoft.com/office/powerpoint/2012/main">
        <p15:guide id="1" orient="horz" pos="808">
          <p15:clr>
            <a:srgbClr val="A4A3A4"/>
          </p15:clr>
        </p15:guide>
        <p15:guide id="2" orient="horz" pos="2419">
          <p15:clr>
            <a:srgbClr val="A4A3A4"/>
          </p15:clr>
        </p15:guide>
        <p15:guide id="3" orient="horz" pos="894">
          <p15:clr>
            <a:srgbClr val="A4A3A4"/>
          </p15:clr>
        </p15:guide>
        <p15:guide id="4" orient="horz" pos="3103">
          <p15:clr>
            <a:srgbClr val="A4A3A4"/>
          </p15:clr>
        </p15:guide>
        <p15:guide id="5" pos="22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7BC7"/>
    <a:srgbClr val="00A3E0"/>
    <a:srgbClr val="4161AD"/>
    <a:srgbClr val="3A508E"/>
    <a:srgbClr val="4E4A8A"/>
    <a:srgbClr val="3D4A8A"/>
    <a:srgbClr val="3A62C7"/>
    <a:srgbClr val="44408E"/>
    <a:srgbClr val="414AAD"/>
    <a:srgbClr val="296BC7"/>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898" autoAdjust="0"/>
    <p:restoredTop sz="50000" autoAdjust="0"/>
  </p:normalViewPr>
  <p:slideViewPr>
    <p:cSldViewPr snapToGrid="0" snapToObjects="1">
      <p:cViewPr>
        <p:scale>
          <a:sx n="100" d="100"/>
          <a:sy n="100" d="100"/>
        </p:scale>
        <p:origin x="756" y="432"/>
      </p:cViewPr>
      <p:guideLst>
        <p:guide orient="horz" pos="808"/>
        <p:guide orient="horz" pos="2419"/>
        <p:guide orient="horz" pos="894"/>
        <p:guide orient="horz" pos="3103"/>
        <p:guide pos="223"/>
      </p:guideLst>
    </p:cSldViewPr>
  </p:slideViewPr>
  <p:notesTextViewPr>
    <p:cViewPr>
      <p:scale>
        <a:sx n="100" d="100"/>
        <a:sy n="100" d="100"/>
      </p:scale>
      <p:origin x="0" y="0"/>
    </p:cViewPr>
  </p:notesTextViewPr>
  <p:sorterViewPr>
    <p:cViewPr>
      <p:scale>
        <a:sx n="85" d="100"/>
        <a:sy n="85"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3C76210-A518-BF4A-B6B1-163457AAA693}" type="datetimeFigureOut">
              <a:rPr lang="en-US" smtClean="0"/>
              <a:t>11/26/2021</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F057659-F127-F047-BBDD-B8E2DD7A78BA}" type="slidenum">
              <a:rPr lang="en-US" smtClean="0"/>
              <a:t>‹Nº›</a:t>
            </a:fld>
            <a:endParaRPr lang="en-US" dirty="0"/>
          </a:p>
        </p:txBody>
      </p:sp>
    </p:spTree>
    <p:extLst>
      <p:ext uri="{BB962C8B-B14F-4D97-AF65-F5344CB8AC3E}">
        <p14:creationId xmlns:p14="http://schemas.microsoft.com/office/powerpoint/2010/main" val="3310897773"/>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jpeg>
</file>

<file path=ppt/media/image7.png>
</file>

<file path=ppt/media/image8.png>
</file>

<file path=ppt/media/image9.png>
</file>

<file path=ppt/media/media1.gif>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ea typeface="Arial"/>
                <a:cs typeface="Arial"/>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ea typeface="Arial"/>
                <a:cs typeface="Arial"/>
              </a:defRPr>
            </a:lvl1pPr>
          </a:lstStyle>
          <a:p>
            <a:fld id="{2993A11A-F6A3-7043-ACF7-3661B650AFBB}" type="datetimeFigureOut">
              <a:rPr lang="en-US" smtClean="0"/>
              <a:pPr/>
              <a:t>11/26/2021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ea typeface="Arial"/>
                <a:cs typeface="Arial"/>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ea typeface="Arial"/>
                <a:cs typeface="Arial"/>
              </a:defRPr>
            </a:lvl1pPr>
          </a:lstStyle>
          <a:p>
            <a:fld id="{F9EC3AE7-E7CD-3E40-8A99-1203D93D3F3D}" type="slidenum">
              <a:rPr lang="en-US" smtClean="0"/>
              <a:pPr/>
              <a:t>‹Nº›</a:t>
            </a:fld>
            <a:endParaRPr lang="en-US" dirty="0"/>
          </a:p>
        </p:txBody>
      </p:sp>
    </p:spTree>
    <p:extLst>
      <p:ext uri="{BB962C8B-B14F-4D97-AF65-F5344CB8AC3E}">
        <p14:creationId xmlns:p14="http://schemas.microsoft.com/office/powerpoint/2010/main" val="778668903"/>
      </p:ext>
    </p:extLst>
  </p:cSld>
  <p:clrMap bg1="lt1" tx1="dk1" bg2="lt2" tx2="dk2" accent1="accent1" accent2="accent2" accent3="accent3" accent4="accent4" accent5="accent5" accent6="accent6" hlink="hlink" folHlink="folHlink"/>
  <p:hf hdr="0" ftr="0" dt="0"/>
  <p:notesStyle>
    <a:lvl1pPr marL="0" algn="l" defTabSz="408194" rtl="0" eaLnBrk="1" latinLnBrk="0" hangingPunct="1">
      <a:defRPr sz="1100" kern="1200">
        <a:solidFill>
          <a:schemeClr val="tx1"/>
        </a:solidFill>
        <a:latin typeface="Arial"/>
        <a:ea typeface="+mn-ea"/>
        <a:cs typeface="+mn-cs"/>
      </a:defRPr>
    </a:lvl1pPr>
    <a:lvl2pPr marL="408194" algn="l" defTabSz="408194" rtl="0" eaLnBrk="1" latinLnBrk="0" hangingPunct="1">
      <a:defRPr sz="1100" kern="1200">
        <a:solidFill>
          <a:schemeClr val="tx1"/>
        </a:solidFill>
        <a:latin typeface="Arial"/>
        <a:ea typeface="+mn-ea"/>
        <a:cs typeface="+mn-cs"/>
      </a:defRPr>
    </a:lvl2pPr>
    <a:lvl3pPr marL="816388" algn="l" defTabSz="408194" rtl="0" eaLnBrk="1" latinLnBrk="0" hangingPunct="1">
      <a:defRPr sz="1100" kern="1200">
        <a:solidFill>
          <a:schemeClr val="tx1"/>
        </a:solidFill>
        <a:latin typeface="Arial"/>
        <a:ea typeface="+mn-ea"/>
        <a:cs typeface="+mn-cs"/>
      </a:defRPr>
    </a:lvl3pPr>
    <a:lvl4pPr marL="1224582" algn="l" defTabSz="408194" rtl="0" eaLnBrk="1" latinLnBrk="0" hangingPunct="1">
      <a:defRPr sz="1100" kern="1200">
        <a:solidFill>
          <a:schemeClr val="tx1"/>
        </a:solidFill>
        <a:latin typeface="Arial"/>
        <a:ea typeface="+mn-ea"/>
        <a:cs typeface="+mn-cs"/>
      </a:defRPr>
    </a:lvl4pPr>
    <a:lvl5pPr marL="1632776" algn="l" defTabSz="408194" rtl="0" eaLnBrk="1" latinLnBrk="0" hangingPunct="1">
      <a:defRPr sz="1100" kern="1200">
        <a:solidFill>
          <a:schemeClr val="tx1"/>
        </a:solidFill>
        <a:latin typeface="Arial"/>
        <a:ea typeface="+mn-ea"/>
        <a:cs typeface="+mn-cs"/>
      </a:defRPr>
    </a:lvl5pPr>
    <a:lvl6pPr marL="2040969" algn="l" defTabSz="408194" rtl="0" eaLnBrk="1" latinLnBrk="0" hangingPunct="1">
      <a:defRPr sz="1100" kern="1200">
        <a:solidFill>
          <a:schemeClr val="tx1"/>
        </a:solidFill>
        <a:latin typeface="+mn-lt"/>
        <a:ea typeface="+mn-ea"/>
        <a:cs typeface="+mn-cs"/>
      </a:defRPr>
    </a:lvl6pPr>
    <a:lvl7pPr marL="2449163" algn="l" defTabSz="408194" rtl="0" eaLnBrk="1" latinLnBrk="0" hangingPunct="1">
      <a:defRPr sz="1100" kern="1200">
        <a:solidFill>
          <a:schemeClr val="tx1"/>
        </a:solidFill>
        <a:latin typeface="+mn-lt"/>
        <a:ea typeface="+mn-ea"/>
        <a:cs typeface="+mn-cs"/>
      </a:defRPr>
    </a:lvl7pPr>
    <a:lvl8pPr marL="2857357" algn="l" defTabSz="408194" rtl="0" eaLnBrk="1" latinLnBrk="0" hangingPunct="1">
      <a:defRPr sz="1100" kern="1200">
        <a:solidFill>
          <a:schemeClr val="tx1"/>
        </a:solidFill>
        <a:latin typeface="+mn-lt"/>
        <a:ea typeface="+mn-ea"/>
        <a:cs typeface="+mn-cs"/>
      </a:defRPr>
    </a:lvl8pPr>
    <a:lvl9pPr marL="3265551" algn="l" defTabSz="408194" rtl="0" eaLnBrk="1" latinLnBrk="0" hangingPunct="1">
      <a:defRPr sz="11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p:spTree>
      <p:nvGrpSpPr>
        <p:cNvPr id="1" name=""/>
        <p:cNvGrpSpPr/>
        <p:nvPr/>
      </p:nvGrpSpPr>
      <p:grpSpPr>
        <a:xfrm>
          <a:off x="0" y="0"/>
          <a:ext cx="0" cy="0"/>
          <a:chOff x="0" y="0"/>
          <a:chExt cx="0" cy="0"/>
        </a:xfrm>
      </p:grpSpPr>
      <p:sp>
        <p:nvSpPr>
          <p:cNvPr id="18" name="Rectangle 17"/>
          <p:cNvSpPr/>
          <p:nvPr userDrawn="1"/>
        </p:nvSpPr>
        <p:spPr>
          <a:xfrm>
            <a:off x="0" y="999487"/>
            <a:ext cx="9144000" cy="2313432"/>
          </a:xfrm>
          <a:prstGeom prst="rect">
            <a:avLst/>
          </a:prstGeom>
          <a:gradFill flip="none" rotWithShape="1">
            <a:gsLst>
              <a:gs pos="15000">
                <a:srgbClr val="3A397B">
                  <a:lumMod val="100000"/>
                </a:srgbClr>
              </a:gs>
              <a:gs pos="100000">
                <a:srgbClr val="00A3E0"/>
              </a:gs>
            </a:gsLst>
            <a:lin ang="18900000" scaled="1"/>
            <a:tileRect/>
          </a:gradFill>
          <a:ln>
            <a:no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sp>
        <p:nvSpPr>
          <p:cNvPr id="11" name="Title 1"/>
          <p:cNvSpPr>
            <a:spLocks noGrp="1"/>
          </p:cNvSpPr>
          <p:nvPr>
            <p:ph type="ctrTitle"/>
          </p:nvPr>
        </p:nvSpPr>
        <p:spPr bwMode="white">
          <a:xfrm>
            <a:off x="360046" y="1485900"/>
            <a:ext cx="8429625" cy="1456666"/>
          </a:xfrm>
        </p:spPr>
        <p:txBody>
          <a:bodyPr anchor="ctr">
            <a:noAutofit/>
          </a:bodyPr>
          <a:lstStyle>
            <a:lvl1pPr>
              <a:lnSpc>
                <a:spcPct val="90000"/>
              </a:lnSpc>
              <a:defRPr sz="4000" b="0" i="0" baseline="0">
                <a:solidFill>
                  <a:schemeClr val="bg1"/>
                </a:solidFill>
                <a:latin typeface="EMprint" charset="0"/>
                <a:ea typeface="EMprint" charset="0"/>
                <a:cs typeface="EMprint" charset="0"/>
              </a:defRPr>
            </a:lvl1pPr>
          </a:lstStyle>
          <a:p>
            <a:r>
              <a:rPr lang="en-US"/>
              <a:t>Click to edit Master title style</a:t>
            </a:r>
            <a:endParaRPr lang="en-US" dirty="0"/>
          </a:p>
        </p:txBody>
      </p:sp>
      <p:sp>
        <p:nvSpPr>
          <p:cNvPr id="12" name="Content Placeholder 4"/>
          <p:cNvSpPr>
            <a:spLocks noGrp="1"/>
          </p:cNvSpPr>
          <p:nvPr>
            <p:ph sz="quarter" idx="11" hasCustomPrompt="1"/>
          </p:nvPr>
        </p:nvSpPr>
        <p:spPr bwMode="white">
          <a:xfrm>
            <a:off x="360045" y="1182634"/>
            <a:ext cx="5026672" cy="235744"/>
          </a:xfrm>
        </p:spPr>
        <p:txBody>
          <a:bodyPr/>
          <a:lstStyle>
            <a:lvl1pPr marL="0" indent="0">
              <a:buNone/>
              <a:defRPr lang="en-US" sz="1400" kern="1200" baseline="0" dirty="0" smtClean="0">
                <a:solidFill>
                  <a:schemeClr val="bg1"/>
                </a:solidFill>
                <a:latin typeface="EMprint" charset="0"/>
                <a:ea typeface="EMprint" charset="0"/>
                <a:cs typeface="EMprint" charset="0"/>
              </a:defRPr>
            </a:lvl1pPr>
            <a:lvl2pPr>
              <a:defRPr lang="en-US" sz="1100" kern="1200" dirty="0" smtClean="0">
                <a:solidFill>
                  <a:schemeClr val="bg1"/>
                </a:solidFill>
                <a:latin typeface="+mn-lt"/>
                <a:ea typeface="+mn-ea"/>
                <a:cs typeface="+mn-cs"/>
              </a:defRPr>
            </a:lvl2pPr>
            <a:lvl3pPr>
              <a:defRPr lang="en-US" sz="1100" kern="1200" dirty="0" smtClean="0">
                <a:solidFill>
                  <a:schemeClr val="bg1"/>
                </a:solidFill>
                <a:latin typeface="+mn-lt"/>
                <a:ea typeface="+mn-ea"/>
                <a:cs typeface="+mn-cs"/>
              </a:defRPr>
            </a:lvl3pPr>
            <a:lvl4pPr>
              <a:defRPr lang="en-US" sz="1100" kern="1200" dirty="0" smtClean="0">
                <a:solidFill>
                  <a:schemeClr val="bg1"/>
                </a:solidFill>
                <a:latin typeface="+mn-lt"/>
                <a:ea typeface="+mn-ea"/>
                <a:cs typeface="+mn-cs"/>
              </a:defRPr>
            </a:lvl4pPr>
            <a:lvl5pPr>
              <a:defRPr lang="en-US" sz="1100" kern="1200" dirty="0" smtClean="0">
                <a:solidFill>
                  <a:schemeClr val="bg1"/>
                </a:solidFill>
                <a:latin typeface="+mn-lt"/>
                <a:ea typeface="+mn-ea"/>
                <a:cs typeface="+mn-cs"/>
              </a:defRPr>
            </a:lvl5pPr>
          </a:lstStyle>
          <a:p>
            <a:pPr lvl="0"/>
            <a:r>
              <a:rPr lang="en-US" dirty="0"/>
              <a:t>Month Date, Year or sub-headline</a:t>
            </a:r>
          </a:p>
        </p:txBody>
      </p:sp>
      <p:sp>
        <p:nvSpPr>
          <p:cNvPr id="16" name="Content Placeholder 4"/>
          <p:cNvSpPr>
            <a:spLocks noGrp="1"/>
          </p:cNvSpPr>
          <p:nvPr>
            <p:ph sz="quarter" idx="13" hasCustomPrompt="1"/>
          </p:nvPr>
        </p:nvSpPr>
        <p:spPr bwMode="white">
          <a:xfrm>
            <a:off x="360045" y="3575345"/>
            <a:ext cx="5026672" cy="559098"/>
          </a:xfrm>
          <a:noFill/>
          <a:ln>
            <a:noFill/>
          </a:ln>
        </p:spPr>
        <p:txBody>
          <a:bodyPr vert="horz" wrap="square" lIns="0" tIns="0" rIns="0" bIns="0" numCol="1" anchor="t" anchorCtr="0" compatLnSpc="1">
            <a:prstTxWarp prst="textNoShape">
              <a:avLst/>
            </a:prstTxWarp>
          </a:bodyPr>
          <a:lstStyle>
            <a:lvl1pPr marL="0" indent="0">
              <a:buNone/>
              <a:defRPr lang="en-US" sz="1100" dirty="0" smtClean="0">
                <a:solidFill>
                  <a:schemeClr val="tx1">
                    <a:lumMod val="50000"/>
                    <a:lumOff val="50000"/>
                  </a:schemeClr>
                </a:solidFill>
                <a:latin typeface="EMprint" charset="0"/>
                <a:ea typeface="EMprint" charset="0"/>
                <a:cs typeface="EMprint" charset="0"/>
              </a:defRPr>
            </a:lvl1pPr>
          </a:lstStyle>
          <a:p>
            <a:pPr>
              <a:lnSpc>
                <a:spcPct val="110000"/>
              </a:lnSpc>
            </a:pPr>
            <a:r>
              <a:rPr lang="en-US" sz="1100" dirty="0">
                <a:solidFill>
                  <a:srgbClr val="7F7F7F"/>
                </a:solidFill>
              </a:rPr>
              <a:t>Presenter name (optional)</a:t>
            </a:r>
          </a:p>
          <a:p>
            <a:r>
              <a:rPr lang="en-US" sz="1100" dirty="0">
                <a:solidFill>
                  <a:srgbClr val="7F7F7F"/>
                </a:solidFill>
              </a:rPr>
              <a:t>Title (optional)</a:t>
            </a:r>
          </a:p>
          <a:p>
            <a:r>
              <a:rPr lang="en-US" sz="1100" dirty="0">
                <a:solidFill>
                  <a:srgbClr val="7F7F7F"/>
                </a:solidFill>
              </a:rPr>
              <a:t>Location (optional)</a:t>
            </a:r>
          </a:p>
        </p:txBody>
      </p:sp>
      <p:pic>
        <p:nvPicPr>
          <p:cNvPr id="10" name="Picture 9" descr="exmo_red.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850766" y="318304"/>
            <a:ext cx="1938905" cy="388620"/>
          </a:xfrm>
          <a:prstGeom prst="rect">
            <a:avLst/>
          </a:prstGeom>
        </p:spPr>
      </p:pic>
      <p:sp>
        <p:nvSpPr>
          <p:cNvPr id="14" name="Footer Placeholder 2"/>
          <p:cNvSpPr>
            <a:spLocks noGrp="1"/>
          </p:cNvSpPr>
          <p:nvPr>
            <p:ph type="ftr" sz="quarter" idx="3"/>
          </p:nvPr>
        </p:nvSpPr>
        <p:spPr>
          <a:xfrm>
            <a:off x="360045" y="4768455"/>
            <a:ext cx="1312230" cy="228600"/>
          </a:xfrm>
          <a:prstGeom prst="rect">
            <a:avLst/>
          </a:prstGeom>
          <a:noFill/>
          <a:ln>
            <a:noFill/>
          </a:ln>
        </p:spPr>
        <p:txBody>
          <a:bodyPr lIns="0" tIns="0" rIns="0" bIns="0" anchor="b"/>
          <a:lstStyle>
            <a:lvl1pPr algn="l">
              <a:defRPr lang="en-US" sz="700">
                <a:latin typeface="EMprint" charset="0"/>
                <a:ea typeface="EMprint" charset="0"/>
                <a:cs typeface="EMprint" charset="0"/>
              </a:defRPr>
            </a:lvl1pPr>
          </a:lstStyle>
          <a:p>
            <a:r>
              <a:rPr lang="en-US" dirty="0"/>
              <a:t>Hernan Mogliasso</a:t>
            </a:r>
          </a:p>
        </p:txBody>
      </p:sp>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045700" y="4100784"/>
            <a:ext cx="912085" cy="912085"/>
          </a:xfrm>
          <a:prstGeom prst="rect">
            <a:avLst/>
          </a:prstGeom>
        </p:spPr>
      </p:pic>
    </p:spTree>
    <p:extLst>
      <p:ext uri="{BB962C8B-B14F-4D97-AF65-F5344CB8AC3E}">
        <p14:creationId xmlns:p14="http://schemas.microsoft.com/office/powerpoint/2010/main" val="13059461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Factoid Blue">
    <p:bg>
      <p:bgPr>
        <a:gradFill flip="none" rotWithShape="1">
          <a:gsLst>
            <a:gs pos="15000">
              <a:schemeClr val="bg2"/>
            </a:gs>
            <a:gs pos="100000">
              <a:schemeClr val="tx2"/>
            </a:gs>
          </a:gsLst>
          <a:lin ang="18900000" scaled="0"/>
          <a:tileRect/>
        </a:gradFill>
        <a:effectLst/>
      </p:bgPr>
    </p:bg>
    <p:spTree>
      <p:nvGrpSpPr>
        <p:cNvPr id="1" name=""/>
        <p:cNvGrpSpPr/>
        <p:nvPr/>
      </p:nvGrpSpPr>
      <p:grpSpPr>
        <a:xfrm>
          <a:off x="0" y="0"/>
          <a:ext cx="0" cy="0"/>
          <a:chOff x="0" y="0"/>
          <a:chExt cx="0" cy="0"/>
        </a:xfrm>
      </p:grpSpPr>
      <p:sp>
        <p:nvSpPr>
          <p:cNvPr id="11" name="Title 1"/>
          <p:cNvSpPr>
            <a:spLocks noGrp="1"/>
          </p:cNvSpPr>
          <p:nvPr>
            <p:ph type="ctrTitle" hasCustomPrompt="1"/>
          </p:nvPr>
        </p:nvSpPr>
        <p:spPr>
          <a:xfrm>
            <a:off x="357189" y="1289305"/>
            <a:ext cx="8429625" cy="1642871"/>
          </a:xfrm>
        </p:spPr>
        <p:txBody>
          <a:bodyPr anchor="b">
            <a:noAutofit/>
          </a:bodyPr>
          <a:lstStyle>
            <a:lvl1pPr>
              <a:lnSpc>
                <a:spcPct val="90000"/>
              </a:lnSpc>
              <a:defRPr sz="11600" b="0" i="0" baseline="0">
                <a:solidFill>
                  <a:schemeClr val="bg1"/>
                </a:solidFill>
                <a:latin typeface="EMprint" charset="0"/>
                <a:ea typeface="EMprint" charset="0"/>
                <a:cs typeface="EMprint" charset="0"/>
              </a:defRPr>
            </a:lvl1pPr>
          </a:lstStyle>
          <a:p>
            <a:r>
              <a:rPr lang="en-US" dirty="0"/>
              <a:t>Data</a:t>
            </a:r>
          </a:p>
        </p:txBody>
      </p:sp>
      <p:sp>
        <p:nvSpPr>
          <p:cNvPr id="12" name="Content Placeholder 4"/>
          <p:cNvSpPr>
            <a:spLocks noGrp="1"/>
          </p:cNvSpPr>
          <p:nvPr>
            <p:ph sz="quarter" idx="11"/>
          </p:nvPr>
        </p:nvSpPr>
        <p:spPr>
          <a:xfrm>
            <a:off x="357189" y="2817495"/>
            <a:ext cx="8429625" cy="1371600"/>
          </a:xfrm>
        </p:spPr>
        <p:txBody>
          <a:bodyPr/>
          <a:lstStyle>
            <a:lvl1pPr marL="0" indent="0">
              <a:lnSpc>
                <a:spcPct val="90000"/>
              </a:lnSpc>
              <a:buNone/>
              <a:defRPr lang="en-US" sz="3200" kern="1200" dirty="0" smtClean="0">
                <a:solidFill>
                  <a:schemeClr val="bg1"/>
                </a:solidFill>
                <a:latin typeface="EMprint" charset="0"/>
                <a:ea typeface="EMprint" charset="0"/>
                <a:cs typeface="EMprint" charset="0"/>
              </a:defRPr>
            </a:lvl1pPr>
            <a:lvl2pPr>
              <a:defRPr lang="en-US" sz="1100" kern="1200" dirty="0" smtClean="0">
                <a:solidFill>
                  <a:schemeClr val="bg1"/>
                </a:solidFill>
                <a:latin typeface="+mn-lt"/>
                <a:ea typeface="+mn-ea"/>
                <a:cs typeface="+mn-cs"/>
              </a:defRPr>
            </a:lvl2pPr>
            <a:lvl3pPr>
              <a:defRPr lang="en-US" sz="1100" kern="1200" dirty="0" smtClean="0">
                <a:solidFill>
                  <a:schemeClr val="bg1"/>
                </a:solidFill>
                <a:latin typeface="+mn-lt"/>
                <a:ea typeface="+mn-ea"/>
                <a:cs typeface="+mn-cs"/>
              </a:defRPr>
            </a:lvl3pPr>
            <a:lvl4pPr>
              <a:defRPr lang="en-US" sz="1100" kern="1200" dirty="0" smtClean="0">
                <a:solidFill>
                  <a:schemeClr val="bg1"/>
                </a:solidFill>
                <a:latin typeface="+mn-lt"/>
                <a:ea typeface="+mn-ea"/>
                <a:cs typeface="+mn-cs"/>
              </a:defRPr>
            </a:lvl4pPr>
            <a:lvl5pPr>
              <a:defRPr lang="en-US" sz="1100" kern="1200" dirty="0" smtClean="0">
                <a:solidFill>
                  <a:schemeClr val="bg1"/>
                </a:solidFill>
                <a:latin typeface="+mn-lt"/>
                <a:ea typeface="+mn-ea"/>
                <a:cs typeface="+mn-cs"/>
              </a:defRPr>
            </a:lvl5pPr>
          </a:lstStyle>
          <a:p>
            <a:pPr lvl="0"/>
            <a:r>
              <a:rPr lang="en-US"/>
              <a:t>Edit Master text styles</a:t>
            </a:r>
          </a:p>
        </p:txBody>
      </p:sp>
    </p:spTree>
    <p:extLst>
      <p:ext uri="{BB962C8B-B14F-4D97-AF65-F5344CB8AC3E}">
        <p14:creationId xmlns:p14="http://schemas.microsoft.com/office/powerpoint/2010/main" val="39765680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actoid White">
    <p:spTree>
      <p:nvGrpSpPr>
        <p:cNvPr id="1" name=""/>
        <p:cNvGrpSpPr/>
        <p:nvPr/>
      </p:nvGrpSpPr>
      <p:grpSpPr>
        <a:xfrm>
          <a:off x="0" y="0"/>
          <a:ext cx="0" cy="0"/>
          <a:chOff x="0" y="0"/>
          <a:chExt cx="0" cy="0"/>
        </a:xfrm>
      </p:grpSpPr>
      <p:sp>
        <p:nvSpPr>
          <p:cNvPr id="11" name="Title 1"/>
          <p:cNvSpPr>
            <a:spLocks noGrp="1"/>
          </p:cNvSpPr>
          <p:nvPr>
            <p:ph type="ctrTitle" hasCustomPrompt="1"/>
          </p:nvPr>
        </p:nvSpPr>
        <p:spPr>
          <a:xfrm>
            <a:off x="360046" y="1289305"/>
            <a:ext cx="8429625" cy="1642871"/>
          </a:xfrm>
        </p:spPr>
        <p:txBody>
          <a:bodyPr anchor="b">
            <a:noAutofit/>
          </a:bodyPr>
          <a:lstStyle>
            <a:lvl1pPr>
              <a:lnSpc>
                <a:spcPct val="90000"/>
              </a:lnSpc>
              <a:defRPr sz="11600" b="0" i="0" baseline="0">
                <a:solidFill>
                  <a:schemeClr val="bg2"/>
                </a:solidFill>
                <a:latin typeface="EMprint" charset="0"/>
                <a:ea typeface="EMprint" charset="0"/>
                <a:cs typeface="EMprint" charset="0"/>
              </a:defRPr>
            </a:lvl1pPr>
          </a:lstStyle>
          <a:p>
            <a:r>
              <a:rPr lang="en-US" dirty="0"/>
              <a:t>Data</a:t>
            </a:r>
          </a:p>
        </p:txBody>
      </p:sp>
      <p:sp>
        <p:nvSpPr>
          <p:cNvPr id="12" name="Content Placeholder 4"/>
          <p:cNvSpPr>
            <a:spLocks noGrp="1"/>
          </p:cNvSpPr>
          <p:nvPr>
            <p:ph sz="quarter" idx="11"/>
          </p:nvPr>
        </p:nvSpPr>
        <p:spPr>
          <a:xfrm>
            <a:off x="360044" y="2817495"/>
            <a:ext cx="8429625" cy="1371600"/>
          </a:xfrm>
        </p:spPr>
        <p:txBody>
          <a:bodyPr/>
          <a:lstStyle>
            <a:lvl1pPr marL="0" indent="0">
              <a:lnSpc>
                <a:spcPct val="90000"/>
              </a:lnSpc>
              <a:buNone/>
              <a:defRPr lang="en-US" sz="3200" kern="1200" dirty="0" smtClean="0">
                <a:solidFill>
                  <a:schemeClr val="bg2"/>
                </a:solidFill>
                <a:latin typeface="EMprint" charset="0"/>
                <a:ea typeface="EMprint" charset="0"/>
                <a:cs typeface="EMprint" charset="0"/>
              </a:defRPr>
            </a:lvl1pPr>
            <a:lvl2pPr>
              <a:defRPr lang="en-US" sz="1100" kern="1200" dirty="0" smtClean="0">
                <a:solidFill>
                  <a:schemeClr val="bg1"/>
                </a:solidFill>
                <a:latin typeface="+mn-lt"/>
                <a:ea typeface="+mn-ea"/>
                <a:cs typeface="+mn-cs"/>
              </a:defRPr>
            </a:lvl2pPr>
            <a:lvl3pPr>
              <a:defRPr lang="en-US" sz="1100" kern="1200" dirty="0" smtClean="0">
                <a:solidFill>
                  <a:schemeClr val="bg1"/>
                </a:solidFill>
                <a:latin typeface="+mn-lt"/>
                <a:ea typeface="+mn-ea"/>
                <a:cs typeface="+mn-cs"/>
              </a:defRPr>
            </a:lvl3pPr>
            <a:lvl4pPr>
              <a:defRPr lang="en-US" sz="1100" kern="1200" dirty="0" smtClean="0">
                <a:solidFill>
                  <a:schemeClr val="bg1"/>
                </a:solidFill>
                <a:latin typeface="+mn-lt"/>
                <a:ea typeface="+mn-ea"/>
                <a:cs typeface="+mn-cs"/>
              </a:defRPr>
            </a:lvl4pPr>
            <a:lvl5pPr>
              <a:defRPr lang="en-US" sz="1100" kern="1200" dirty="0" smtClean="0">
                <a:solidFill>
                  <a:schemeClr val="bg1"/>
                </a:solidFill>
                <a:latin typeface="+mn-lt"/>
                <a:ea typeface="+mn-ea"/>
                <a:cs typeface="+mn-cs"/>
              </a:defRPr>
            </a:lvl5pPr>
          </a:lstStyle>
          <a:p>
            <a:pPr lvl="0"/>
            <a:r>
              <a:rPr lang="en-US"/>
              <a:t>Edit Master text styles</a:t>
            </a:r>
          </a:p>
        </p:txBody>
      </p:sp>
      <p:sp>
        <p:nvSpPr>
          <p:cNvPr id="2" name="Slide Number Placeholder 1"/>
          <p:cNvSpPr>
            <a:spLocks noGrp="1"/>
          </p:cNvSpPr>
          <p:nvPr>
            <p:ph type="sldNum" sz="quarter" idx="12"/>
          </p:nvPr>
        </p:nvSpPr>
        <p:spPr/>
        <p:txBody>
          <a:bodyPr/>
          <a:lstStyle/>
          <a:p>
            <a:pPr algn="r"/>
            <a:fld id="{6BCEAF00-35EE-2349-AC37-D94588E1CC52}" type="slidenum">
              <a:rPr lang="en-US" smtClean="0"/>
              <a:pPr algn="r"/>
              <a:t>‹Nº›</a:t>
            </a:fld>
            <a:endParaRPr lang="en-US" dirty="0"/>
          </a:p>
        </p:txBody>
      </p:sp>
      <p:sp>
        <p:nvSpPr>
          <p:cNvPr id="3" name="Footer Placeholder 2"/>
          <p:cNvSpPr>
            <a:spLocks noGrp="1"/>
          </p:cNvSpPr>
          <p:nvPr>
            <p:ph type="ftr" sz="quarter" idx="13"/>
          </p:nvPr>
        </p:nvSpPr>
        <p:spPr/>
        <p:txBody>
          <a:bodyPr/>
          <a:lstStyle/>
          <a:p>
            <a:pPr algn="r"/>
            <a:r>
              <a:rPr lang="en-US" dirty="0"/>
              <a:t>Hernan Mogliasso</a:t>
            </a:r>
          </a:p>
        </p:txBody>
      </p:sp>
    </p:spTree>
    <p:extLst>
      <p:ext uri="{BB962C8B-B14F-4D97-AF65-F5344CB8AC3E}">
        <p14:creationId xmlns:p14="http://schemas.microsoft.com/office/powerpoint/2010/main" val="11956005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 Factoids White">
    <p:spTree>
      <p:nvGrpSpPr>
        <p:cNvPr id="1" name=""/>
        <p:cNvGrpSpPr/>
        <p:nvPr/>
      </p:nvGrpSpPr>
      <p:grpSpPr>
        <a:xfrm>
          <a:off x="0" y="0"/>
          <a:ext cx="0" cy="0"/>
          <a:chOff x="0" y="0"/>
          <a:chExt cx="0" cy="0"/>
        </a:xfrm>
      </p:grpSpPr>
      <p:sp>
        <p:nvSpPr>
          <p:cNvPr id="6" name="Content Placeholder 4"/>
          <p:cNvSpPr>
            <a:spLocks noGrp="1"/>
          </p:cNvSpPr>
          <p:nvPr>
            <p:ph sz="quarter" idx="13" hasCustomPrompt="1"/>
          </p:nvPr>
        </p:nvSpPr>
        <p:spPr>
          <a:xfrm>
            <a:off x="5099050" y="1314576"/>
            <a:ext cx="3653684" cy="1371600"/>
          </a:xfrm>
          <a:noFill/>
          <a:ln>
            <a:noFill/>
          </a:ln>
        </p:spPr>
        <p:txBody>
          <a:bodyPr vert="horz" wrap="square" lIns="0" tIns="0" rIns="0" bIns="0" numCol="1" anchor="t" anchorCtr="0" compatLnSpc="1">
            <a:prstTxWarp prst="textNoShape">
              <a:avLst/>
            </a:prstTxWarp>
            <a:noAutofit/>
          </a:bodyPr>
          <a:lstStyle>
            <a:lvl1pPr marL="0" indent="0">
              <a:lnSpc>
                <a:spcPct val="90000"/>
              </a:lnSpc>
              <a:buNone/>
              <a:defRPr lang="en-US" sz="11600" b="0" i="0" baseline="0" dirty="0" smtClean="0">
                <a:solidFill>
                  <a:srgbClr val="00A3E0"/>
                </a:solidFill>
                <a:latin typeface="EMprint" charset="0"/>
                <a:ea typeface="EMprint" charset="0"/>
                <a:cs typeface="EMprint" charset="0"/>
              </a:defRPr>
            </a:lvl1pPr>
          </a:lstStyle>
          <a:p>
            <a:pPr lvl="0">
              <a:lnSpc>
                <a:spcPct val="90000"/>
              </a:lnSpc>
            </a:pPr>
            <a:r>
              <a:rPr lang="en-US" dirty="0"/>
              <a:t>Data</a:t>
            </a:r>
          </a:p>
        </p:txBody>
      </p:sp>
      <p:sp>
        <p:nvSpPr>
          <p:cNvPr id="7" name="Content Placeholder 4"/>
          <p:cNvSpPr>
            <a:spLocks noGrp="1"/>
          </p:cNvSpPr>
          <p:nvPr>
            <p:ph sz="quarter" idx="14" hasCustomPrompt="1"/>
          </p:nvPr>
        </p:nvSpPr>
        <p:spPr>
          <a:xfrm>
            <a:off x="360045" y="1314576"/>
            <a:ext cx="3653684" cy="1371600"/>
          </a:xfrm>
          <a:noFill/>
          <a:ln>
            <a:noFill/>
          </a:ln>
        </p:spPr>
        <p:txBody>
          <a:bodyPr vert="horz" wrap="square" lIns="0" tIns="0" rIns="0" bIns="0" numCol="1" anchor="t" anchorCtr="0" compatLnSpc="1">
            <a:prstTxWarp prst="textNoShape">
              <a:avLst/>
            </a:prstTxWarp>
          </a:bodyPr>
          <a:lstStyle>
            <a:lvl1pPr marL="0" indent="0">
              <a:lnSpc>
                <a:spcPct val="90000"/>
              </a:lnSpc>
              <a:buNone/>
              <a:defRPr lang="en-US" sz="11600" dirty="0" smtClean="0">
                <a:solidFill>
                  <a:srgbClr val="3A397B"/>
                </a:solidFill>
                <a:latin typeface="EMprint" charset="0"/>
                <a:ea typeface="EMprint" charset="0"/>
                <a:cs typeface="EMprint" charset="0"/>
              </a:defRPr>
            </a:lvl1pPr>
          </a:lstStyle>
          <a:p>
            <a:pPr lvl="0"/>
            <a:r>
              <a:rPr lang="en-US" dirty="0"/>
              <a:t>Data</a:t>
            </a:r>
          </a:p>
        </p:txBody>
      </p:sp>
      <p:sp>
        <p:nvSpPr>
          <p:cNvPr id="12" name="Content Placeholder 4"/>
          <p:cNvSpPr>
            <a:spLocks noGrp="1"/>
          </p:cNvSpPr>
          <p:nvPr>
            <p:ph sz="quarter" idx="11"/>
          </p:nvPr>
        </p:nvSpPr>
        <p:spPr>
          <a:xfrm>
            <a:off x="360045" y="2798898"/>
            <a:ext cx="3653684" cy="1371600"/>
          </a:xfrm>
        </p:spPr>
        <p:txBody>
          <a:bodyPr/>
          <a:lstStyle>
            <a:lvl1pPr marL="0" indent="0">
              <a:lnSpc>
                <a:spcPct val="90000"/>
              </a:lnSpc>
              <a:buNone/>
              <a:defRPr lang="en-US" sz="2600" kern="1200" dirty="0" smtClean="0">
                <a:solidFill>
                  <a:srgbClr val="3A397B"/>
                </a:solidFill>
                <a:latin typeface="EMprint" charset="0"/>
                <a:ea typeface="EMprint" charset="0"/>
                <a:cs typeface="EMprint" charset="0"/>
              </a:defRPr>
            </a:lvl1pPr>
            <a:lvl2pPr>
              <a:defRPr lang="en-US" sz="1100" kern="1200" dirty="0" smtClean="0">
                <a:solidFill>
                  <a:schemeClr val="bg1"/>
                </a:solidFill>
                <a:latin typeface="+mn-lt"/>
                <a:ea typeface="+mn-ea"/>
                <a:cs typeface="+mn-cs"/>
              </a:defRPr>
            </a:lvl2pPr>
            <a:lvl3pPr>
              <a:defRPr lang="en-US" sz="1100" kern="1200" dirty="0" smtClean="0">
                <a:solidFill>
                  <a:schemeClr val="bg1"/>
                </a:solidFill>
                <a:latin typeface="+mn-lt"/>
                <a:ea typeface="+mn-ea"/>
                <a:cs typeface="+mn-cs"/>
              </a:defRPr>
            </a:lvl3pPr>
            <a:lvl4pPr>
              <a:defRPr lang="en-US" sz="1100" kern="1200" dirty="0" smtClean="0">
                <a:solidFill>
                  <a:schemeClr val="bg1"/>
                </a:solidFill>
                <a:latin typeface="+mn-lt"/>
                <a:ea typeface="+mn-ea"/>
                <a:cs typeface="+mn-cs"/>
              </a:defRPr>
            </a:lvl4pPr>
            <a:lvl5pPr>
              <a:defRPr lang="en-US" sz="1100" kern="1200" dirty="0" smtClean="0">
                <a:solidFill>
                  <a:schemeClr val="bg1"/>
                </a:solidFill>
                <a:latin typeface="+mn-lt"/>
                <a:ea typeface="+mn-ea"/>
                <a:cs typeface="+mn-cs"/>
              </a:defRPr>
            </a:lvl5pPr>
          </a:lstStyle>
          <a:p>
            <a:pPr lvl="0"/>
            <a:r>
              <a:rPr lang="en-US"/>
              <a:t>Edit Master text styles</a:t>
            </a:r>
          </a:p>
        </p:txBody>
      </p:sp>
      <p:sp>
        <p:nvSpPr>
          <p:cNvPr id="5" name="Content Placeholder 4"/>
          <p:cNvSpPr>
            <a:spLocks noGrp="1"/>
          </p:cNvSpPr>
          <p:nvPr>
            <p:ph sz="quarter" idx="12"/>
          </p:nvPr>
        </p:nvSpPr>
        <p:spPr>
          <a:xfrm>
            <a:off x="5099050" y="2798898"/>
            <a:ext cx="3653684" cy="1371600"/>
          </a:xfrm>
        </p:spPr>
        <p:txBody>
          <a:bodyPr/>
          <a:lstStyle>
            <a:lvl1pPr marL="0" indent="0">
              <a:lnSpc>
                <a:spcPct val="90000"/>
              </a:lnSpc>
              <a:buNone/>
              <a:defRPr lang="en-US" sz="2600" kern="1200" dirty="0" smtClean="0">
                <a:solidFill>
                  <a:srgbClr val="00A3E0"/>
                </a:solidFill>
                <a:latin typeface="EMprint" charset="0"/>
                <a:ea typeface="EMprint" charset="0"/>
                <a:cs typeface="EMprint" charset="0"/>
              </a:defRPr>
            </a:lvl1pPr>
            <a:lvl2pPr>
              <a:defRPr lang="en-US" sz="1100" kern="1200" dirty="0" smtClean="0">
                <a:solidFill>
                  <a:schemeClr val="bg1"/>
                </a:solidFill>
                <a:latin typeface="+mn-lt"/>
                <a:ea typeface="+mn-ea"/>
                <a:cs typeface="+mn-cs"/>
              </a:defRPr>
            </a:lvl2pPr>
            <a:lvl3pPr>
              <a:defRPr lang="en-US" sz="1100" kern="1200" dirty="0" smtClean="0">
                <a:solidFill>
                  <a:schemeClr val="bg1"/>
                </a:solidFill>
                <a:latin typeface="+mn-lt"/>
                <a:ea typeface="+mn-ea"/>
                <a:cs typeface="+mn-cs"/>
              </a:defRPr>
            </a:lvl3pPr>
            <a:lvl4pPr>
              <a:defRPr lang="en-US" sz="1100" kern="1200" dirty="0" smtClean="0">
                <a:solidFill>
                  <a:schemeClr val="bg1"/>
                </a:solidFill>
                <a:latin typeface="+mn-lt"/>
                <a:ea typeface="+mn-ea"/>
                <a:cs typeface="+mn-cs"/>
              </a:defRPr>
            </a:lvl4pPr>
            <a:lvl5pPr>
              <a:defRPr lang="en-US" sz="1100" kern="1200" dirty="0" smtClean="0">
                <a:solidFill>
                  <a:schemeClr val="bg1"/>
                </a:solidFill>
                <a:latin typeface="+mn-lt"/>
                <a:ea typeface="+mn-ea"/>
                <a:cs typeface="+mn-cs"/>
              </a:defRPr>
            </a:lvl5pPr>
          </a:lstStyle>
          <a:p>
            <a:pPr lvl="0"/>
            <a:r>
              <a:rPr lang="en-US"/>
              <a:t>Edit Master text styles</a:t>
            </a:r>
          </a:p>
        </p:txBody>
      </p:sp>
      <p:sp>
        <p:nvSpPr>
          <p:cNvPr id="2" name="Slide Number Placeholder 1"/>
          <p:cNvSpPr>
            <a:spLocks noGrp="1"/>
          </p:cNvSpPr>
          <p:nvPr>
            <p:ph type="sldNum" sz="quarter" idx="15"/>
          </p:nvPr>
        </p:nvSpPr>
        <p:spPr/>
        <p:txBody>
          <a:bodyPr/>
          <a:lstStyle/>
          <a:p>
            <a:pPr algn="r"/>
            <a:fld id="{6BCEAF00-35EE-2349-AC37-D94588E1CC52}" type="slidenum">
              <a:rPr lang="en-US" smtClean="0"/>
              <a:pPr algn="r"/>
              <a:t>‹Nº›</a:t>
            </a:fld>
            <a:endParaRPr lang="en-US" dirty="0"/>
          </a:p>
        </p:txBody>
      </p:sp>
      <p:sp>
        <p:nvSpPr>
          <p:cNvPr id="3" name="Footer Placeholder 2"/>
          <p:cNvSpPr>
            <a:spLocks noGrp="1"/>
          </p:cNvSpPr>
          <p:nvPr>
            <p:ph type="ftr" sz="quarter" idx="16"/>
          </p:nvPr>
        </p:nvSpPr>
        <p:spPr/>
        <p:txBody>
          <a:bodyPr/>
          <a:lstStyle/>
          <a:p>
            <a:pPr algn="r"/>
            <a:r>
              <a:rPr lang="en-US" dirty="0"/>
              <a:t>Hernan Mogliasso</a:t>
            </a:r>
          </a:p>
        </p:txBody>
      </p:sp>
    </p:spTree>
    <p:extLst>
      <p:ext uri="{BB962C8B-B14F-4D97-AF65-F5344CB8AC3E}">
        <p14:creationId xmlns:p14="http://schemas.microsoft.com/office/powerpoint/2010/main" val="1184819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Text Black">
    <p:spTree>
      <p:nvGrpSpPr>
        <p:cNvPr id="1" name=""/>
        <p:cNvGrpSpPr/>
        <p:nvPr/>
      </p:nvGrpSpPr>
      <p:grpSpPr>
        <a:xfrm>
          <a:off x="0" y="0"/>
          <a:ext cx="0" cy="0"/>
          <a:chOff x="0" y="0"/>
          <a:chExt cx="0" cy="0"/>
        </a:xfrm>
      </p:grpSpPr>
      <p:sp>
        <p:nvSpPr>
          <p:cNvPr id="4" name="Title 3"/>
          <p:cNvSpPr>
            <a:spLocks noGrp="1"/>
          </p:cNvSpPr>
          <p:nvPr>
            <p:ph type="ctrTitle"/>
          </p:nvPr>
        </p:nvSpPr>
        <p:spPr>
          <a:xfrm>
            <a:off x="360046" y="857250"/>
            <a:ext cx="8429625" cy="3429000"/>
          </a:xfrm>
          <a:prstGeom prst="rect">
            <a:avLst/>
          </a:prstGeom>
          <a:noFill/>
          <a:ln>
            <a:noFill/>
          </a:ln>
        </p:spPr>
        <p:txBody>
          <a:bodyPr vert="horz" wrap="square" lIns="0" tIns="0" rIns="0" bIns="0" numCol="1" anchor="ctr" anchorCtr="0" compatLnSpc="1">
            <a:prstTxWarp prst="textNoShape">
              <a:avLst/>
            </a:prstTxWarp>
            <a:noAutofit/>
          </a:bodyPr>
          <a:lstStyle>
            <a:lvl1pPr>
              <a:lnSpc>
                <a:spcPct val="90000"/>
              </a:lnSpc>
              <a:defRPr lang="en-US" sz="5500" b="0" baseline="0" dirty="0">
                <a:solidFill>
                  <a:srgbClr val="000000"/>
                </a:solidFill>
              </a:defRPr>
            </a:lvl1pPr>
          </a:lstStyle>
          <a:p>
            <a:pPr lvl="0">
              <a:lnSpc>
                <a:spcPct val="90000"/>
              </a:lnSpc>
            </a:pPr>
            <a:r>
              <a:rPr lang="en-US"/>
              <a:t>Click to edit Master title style</a:t>
            </a:r>
            <a:endParaRPr lang="en-US" dirty="0"/>
          </a:p>
        </p:txBody>
      </p:sp>
      <p:sp>
        <p:nvSpPr>
          <p:cNvPr id="2" name="Slide Number Placeholder 1"/>
          <p:cNvSpPr>
            <a:spLocks noGrp="1"/>
          </p:cNvSpPr>
          <p:nvPr>
            <p:ph type="sldNum" sz="quarter" idx="10"/>
          </p:nvPr>
        </p:nvSpPr>
        <p:spPr/>
        <p:txBody>
          <a:bodyPr/>
          <a:lstStyle/>
          <a:p>
            <a:pPr algn="r"/>
            <a:fld id="{6BCEAF00-35EE-2349-AC37-D94588E1CC52}" type="slidenum">
              <a:rPr lang="en-US" smtClean="0"/>
              <a:pPr algn="r"/>
              <a:t>‹Nº›</a:t>
            </a:fld>
            <a:endParaRPr lang="en-US" dirty="0"/>
          </a:p>
        </p:txBody>
      </p:sp>
      <p:sp>
        <p:nvSpPr>
          <p:cNvPr id="3" name="Footer Placeholder 2"/>
          <p:cNvSpPr>
            <a:spLocks noGrp="1"/>
          </p:cNvSpPr>
          <p:nvPr>
            <p:ph type="ftr" sz="quarter" idx="11"/>
          </p:nvPr>
        </p:nvSpPr>
        <p:spPr/>
        <p:txBody>
          <a:bodyPr/>
          <a:lstStyle/>
          <a:p>
            <a:pPr algn="r"/>
            <a:r>
              <a:rPr lang="en-US" dirty="0"/>
              <a:t>Hernan Mogliasso</a:t>
            </a:r>
          </a:p>
        </p:txBody>
      </p:sp>
    </p:spTree>
    <p:extLst>
      <p:ext uri="{BB962C8B-B14F-4D97-AF65-F5344CB8AC3E}">
        <p14:creationId xmlns:p14="http://schemas.microsoft.com/office/powerpoint/2010/main" val="2735689128"/>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vider Text Cyan">
    <p:spTree>
      <p:nvGrpSpPr>
        <p:cNvPr id="1" name=""/>
        <p:cNvGrpSpPr/>
        <p:nvPr/>
      </p:nvGrpSpPr>
      <p:grpSpPr>
        <a:xfrm>
          <a:off x="0" y="0"/>
          <a:ext cx="0" cy="0"/>
          <a:chOff x="0" y="0"/>
          <a:chExt cx="0" cy="0"/>
        </a:xfrm>
      </p:grpSpPr>
      <p:sp>
        <p:nvSpPr>
          <p:cNvPr id="7" name="Title 3"/>
          <p:cNvSpPr>
            <a:spLocks noGrp="1"/>
          </p:cNvSpPr>
          <p:nvPr>
            <p:ph type="ctrTitle"/>
          </p:nvPr>
        </p:nvSpPr>
        <p:spPr>
          <a:xfrm>
            <a:off x="360046" y="857250"/>
            <a:ext cx="8429625" cy="3429000"/>
          </a:xfrm>
          <a:prstGeom prst="rect">
            <a:avLst/>
          </a:prstGeom>
          <a:noFill/>
          <a:ln>
            <a:noFill/>
          </a:ln>
        </p:spPr>
        <p:txBody>
          <a:bodyPr vert="horz" wrap="square" lIns="0" tIns="0" rIns="0" bIns="0" numCol="1" anchor="ctr" anchorCtr="0" compatLnSpc="1">
            <a:prstTxWarp prst="textNoShape">
              <a:avLst/>
            </a:prstTxWarp>
            <a:noAutofit/>
          </a:bodyPr>
          <a:lstStyle>
            <a:lvl1pPr>
              <a:lnSpc>
                <a:spcPct val="90000"/>
              </a:lnSpc>
              <a:defRPr lang="en-US" sz="5500" b="1" baseline="0" dirty="0">
                <a:gradFill>
                  <a:gsLst>
                    <a:gs pos="15000">
                      <a:srgbClr val="3A397B"/>
                    </a:gs>
                    <a:gs pos="100000">
                      <a:schemeClr val="tx2"/>
                    </a:gs>
                  </a:gsLst>
                  <a:lin ang="18900000" scaled="0"/>
                </a:gradFill>
              </a:defRPr>
            </a:lvl1pPr>
          </a:lstStyle>
          <a:p>
            <a:pPr lvl="0">
              <a:lnSpc>
                <a:spcPct val="90000"/>
              </a:lnSpc>
            </a:pPr>
            <a:r>
              <a:rPr lang="en-US"/>
              <a:t>Click to edit Master title style</a:t>
            </a:r>
            <a:endParaRPr lang="en-US" dirty="0"/>
          </a:p>
        </p:txBody>
      </p:sp>
      <p:sp>
        <p:nvSpPr>
          <p:cNvPr id="2" name="Slide Number Placeholder 1"/>
          <p:cNvSpPr>
            <a:spLocks noGrp="1"/>
          </p:cNvSpPr>
          <p:nvPr>
            <p:ph type="sldNum" sz="quarter" idx="10"/>
          </p:nvPr>
        </p:nvSpPr>
        <p:spPr/>
        <p:txBody>
          <a:bodyPr/>
          <a:lstStyle/>
          <a:p>
            <a:pPr algn="r"/>
            <a:fld id="{6BCEAF00-35EE-2349-AC37-D94588E1CC52}" type="slidenum">
              <a:rPr lang="en-US" smtClean="0"/>
              <a:pPr algn="r"/>
              <a:t>‹Nº›</a:t>
            </a:fld>
            <a:endParaRPr lang="en-US" dirty="0"/>
          </a:p>
        </p:txBody>
      </p:sp>
      <p:sp>
        <p:nvSpPr>
          <p:cNvPr id="3" name="Footer Placeholder 2"/>
          <p:cNvSpPr>
            <a:spLocks noGrp="1"/>
          </p:cNvSpPr>
          <p:nvPr>
            <p:ph type="ftr" sz="quarter" idx="11"/>
          </p:nvPr>
        </p:nvSpPr>
        <p:spPr/>
        <p:txBody>
          <a:bodyPr/>
          <a:lstStyle/>
          <a:p>
            <a:pPr algn="r"/>
            <a:r>
              <a:rPr lang="en-US" dirty="0"/>
              <a:t>Hernan Mogliasso</a:t>
            </a:r>
          </a:p>
        </p:txBody>
      </p:sp>
    </p:spTree>
    <p:extLst>
      <p:ext uri="{BB962C8B-B14F-4D97-AF65-F5344CB8AC3E}">
        <p14:creationId xmlns:p14="http://schemas.microsoft.com/office/powerpoint/2010/main" val="41487149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Divider Blue">
    <p:bg>
      <p:bgPr>
        <a:gradFill rotWithShape="1">
          <a:gsLst>
            <a:gs pos="15000">
              <a:srgbClr val="3A397B"/>
            </a:gs>
            <a:gs pos="100000">
              <a:schemeClr val="tx2"/>
            </a:gs>
          </a:gsLst>
          <a:lin ang="18900000"/>
        </a:gradFill>
        <a:effectLst/>
      </p:bgPr>
    </p:bg>
    <p:spTree>
      <p:nvGrpSpPr>
        <p:cNvPr id="1" name=""/>
        <p:cNvGrpSpPr/>
        <p:nvPr/>
      </p:nvGrpSpPr>
      <p:grpSpPr>
        <a:xfrm>
          <a:off x="0" y="0"/>
          <a:ext cx="0" cy="0"/>
          <a:chOff x="0" y="0"/>
          <a:chExt cx="0" cy="0"/>
        </a:xfrm>
      </p:grpSpPr>
      <p:sp>
        <p:nvSpPr>
          <p:cNvPr id="5" name="Title 3"/>
          <p:cNvSpPr>
            <a:spLocks noGrp="1"/>
          </p:cNvSpPr>
          <p:nvPr>
            <p:ph type="ctrTitle"/>
          </p:nvPr>
        </p:nvSpPr>
        <p:spPr>
          <a:xfrm>
            <a:off x="357189" y="857250"/>
            <a:ext cx="8429625" cy="3429000"/>
          </a:xfrm>
          <a:prstGeom prst="rect">
            <a:avLst/>
          </a:prstGeom>
          <a:noFill/>
          <a:ln>
            <a:noFill/>
          </a:ln>
        </p:spPr>
        <p:txBody>
          <a:bodyPr vert="horz" wrap="square" lIns="0" tIns="0" rIns="0" bIns="0" numCol="1" anchor="ctr" anchorCtr="0" compatLnSpc="1">
            <a:prstTxWarp prst="textNoShape">
              <a:avLst/>
            </a:prstTxWarp>
            <a:noAutofit/>
          </a:bodyPr>
          <a:lstStyle>
            <a:lvl1pPr>
              <a:lnSpc>
                <a:spcPct val="90000"/>
              </a:lnSpc>
              <a:defRPr lang="en-US" sz="5500" b="0" baseline="0" dirty="0">
                <a:solidFill>
                  <a:schemeClr val="bg1"/>
                </a:solidFill>
              </a:defRPr>
            </a:lvl1pPr>
          </a:lstStyle>
          <a:p>
            <a:pPr lvl="0">
              <a:lnSpc>
                <a:spcPct val="90000"/>
              </a:lnSpc>
            </a:pPr>
            <a:r>
              <a:rPr lang="en-US"/>
              <a:t>Click to edit Master title style</a:t>
            </a:r>
            <a:endParaRPr lang="en-US" dirty="0"/>
          </a:p>
        </p:txBody>
      </p:sp>
    </p:spTree>
    <p:extLst>
      <p:ext uri="{BB962C8B-B14F-4D97-AF65-F5344CB8AC3E}">
        <p14:creationId xmlns:p14="http://schemas.microsoft.com/office/powerpoint/2010/main" val="1190641344"/>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Key Messaging Blue">
    <p:bg>
      <p:bgPr>
        <a:gradFill flip="none" rotWithShape="1">
          <a:gsLst>
            <a:gs pos="15000">
              <a:srgbClr val="3A397B"/>
            </a:gs>
            <a:gs pos="100000">
              <a:schemeClr val="tx2"/>
            </a:gs>
          </a:gsLst>
          <a:lin ang="18900000" scaled="0"/>
          <a:tileRect/>
        </a:gradFill>
        <a:effectLst/>
      </p:bgPr>
    </p:bg>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357189" y="857250"/>
            <a:ext cx="8429625" cy="3429000"/>
          </a:xfrm>
        </p:spPr>
        <p:txBody>
          <a:bodyPr anchor="ctr"/>
          <a:lstStyle>
            <a:lvl1pPr marL="0" indent="0">
              <a:buNone/>
              <a:defRPr sz="3800">
                <a:solidFill>
                  <a:schemeClr val="bg1"/>
                </a:solidFill>
              </a:defRPr>
            </a:lvl1pPr>
            <a:lvl2pPr marL="1418" indent="0">
              <a:buNone/>
              <a:defRPr sz="3400">
                <a:solidFill>
                  <a:schemeClr val="bg1"/>
                </a:solidFill>
              </a:defRPr>
            </a:lvl2pPr>
            <a:lvl3pPr>
              <a:defRPr sz="3900"/>
            </a:lvl3pPr>
            <a:lvl4pPr>
              <a:defRPr sz="3900"/>
            </a:lvl4pPr>
            <a:lvl5pPr>
              <a:defRPr sz="3900"/>
            </a:lvl5pPr>
          </a:lstStyle>
          <a:p>
            <a:pPr lvl="0"/>
            <a:r>
              <a:rPr lang="en-US"/>
              <a:t>Edit Master text styles</a:t>
            </a:r>
          </a:p>
          <a:p>
            <a:pPr lvl="1"/>
            <a:r>
              <a:rPr lang="en-US"/>
              <a:t>Second level</a:t>
            </a:r>
          </a:p>
        </p:txBody>
      </p:sp>
    </p:spTree>
    <p:extLst>
      <p:ext uri="{BB962C8B-B14F-4D97-AF65-F5344CB8AC3E}">
        <p14:creationId xmlns:p14="http://schemas.microsoft.com/office/powerpoint/2010/main" val="604676185"/>
      </p:ext>
    </p:extLst>
  </p:cSld>
  <p:clrMapOvr>
    <a:overrideClrMapping bg1="lt1" tx1="dk1" bg2="lt2" tx2="dk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Key Messaging White">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357189" y="857250"/>
            <a:ext cx="8429625" cy="3429000"/>
          </a:xfrm>
        </p:spPr>
        <p:txBody>
          <a:bodyPr anchor="ctr"/>
          <a:lstStyle>
            <a:lvl1pPr marL="0" indent="0">
              <a:buNone/>
              <a:defRPr sz="3800">
                <a:solidFill>
                  <a:srgbClr val="000000"/>
                </a:solidFill>
              </a:defRPr>
            </a:lvl1pPr>
            <a:lvl2pPr marL="1418" indent="0">
              <a:buNone/>
              <a:defRPr sz="3400">
                <a:solidFill>
                  <a:srgbClr val="000000"/>
                </a:solidFill>
              </a:defRPr>
            </a:lvl2pPr>
            <a:lvl3pPr>
              <a:defRPr sz="3900"/>
            </a:lvl3pPr>
            <a:lvl4pPr>
              <a:defRPr sz="3900"/>
            </a:lvl4pPr>
            <a:lvl5pPr>
              <a:defRPr sz="3900"/>
            </a:lvl5pPr>
          </a:lstStyle>
          <a:p>
            <a:pPr lvl="0"/>
            <a:r>
              <a:rPr lang="en-US"/>
              <a:t>Edit Master text styles</a:t>
            </a:r>
          </a:p>
          <a:p>
            <a:pPr lvl="1"/>
            <a:r>
              <a:rPr lang="en-US"/>
              <a:t>Second level</a:t>
            </a:r>
          </a:p>
        </p:txBody>
      </p:sp>
      <p:sp>
        <p:nvSpPr>
          <p:cNvPr id="2" name="Slide Number Placeholder 1"/>
          <p:cNvSpPr>
            <a:spLocks noGrp="1"/>
          </p:cNvSpPr>
          <p:nvPr>
            <p:ph type="sldNum" sz="quarter" idx="11"/>
          </p:nvPr>
        </p:nvSpPr>
        <p:spPr/>
        <p:txBody>
          <a:bodyPr/>
          <a:lstStyle/>
          <a:p>
            <a:pPr algn="r"/>
            <a:fld id="{6BCEAF00-35EE-2349-AC37-D94588E1CC52}" type="slidenum">
              <a:rPr lang="en-US" smtClean="0"/>
              <a:pPr algn="r"/>
              <a:t>‹Nº›</a:t>
            </a:fld>
            <a:endParaRPr lang="en-US" dirty="0"/>
          </a:p>
        </p:txBody>
      </p:sp>
      <p:sp>
        <p:nvSpPr>
          <p:cNvPr id="3" name="Footer Placeholder 2"/>
          <p:cNvSpPr>
            <a:spLocks noGrp="1"/>
          </p:cNvSpPr>
          <p:nvPr>
            <p:ph type="ftr" sz="quarter" idx="12"/>
          </p:nvPr>
        </p:nvSpPr>
        <p:spPr/>
        <p:txBody>
          <a:bodyPr/>
          <a:lstStyle/>
          <a:p>
            <a:pPr algn="r"/>
            <a:r>
              <a:rPr lang="en-US" dirty="0"/>
              <a:t>Hernan Mogliasso</a:t>
            </a:r>
          </a:p>
        </p:txBody>
      </p:sp>
    </p:spTree>
    <p:extLst>
      <p:ext uri="{BB962C8B-B14F-4D97-AF65-F5344CB8AC3E}">
        <p14:creationId xmlns:p14="http://schemas.microsoft.com/office/powerpoint/2010/main" val="2988826228"/>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1_Title Slide Graphic Blue">
    <p:spTree>
      <p:nvGrpSpPr>
        <p:cNvPr id="1" name=""/>
        <p:cNvGrpSpPr/>
        <p:nvPr/>
      </p:nvGrpSpPr>
      <p:grpSpPr>
        <a:xfrm>
          <a:off x="0" y="0"/>
          <a:ext cx="0" cy="0"/>
          <a:chOff x="0" y="0"/>
          <a:chExt cx="0" cy="0"/>
        </a:xfrm>
      </p:grpSpPr>
      <p:sp>
        <p:nvSpPr>
          <p:cNvPr id="14" name="Picture Placeholder 5"/>
          <p:cNvSpPr>
            <a:spLocks noGrp="1"/>
          </p:cNvSpPr>
          <p:nvPr>
            <p:ph type="pic" sz="quarter" idx="10"/>
          </p:nvPr>
        </p:nvSpPr>
        <p:spPr>
          <a:xfrm>
            <a:off x="1" y="0"/>
            <a:ext cx="9144000" cy="5143500"/>
          </a:xfrm>
          <a:solidFill>
            <a:schemeClr val="bg1">
              <a:lumMod val="85000"/>
            </a:schemeClr>
          </a:solidFill>
        </p:spPr>
        <p:txBody>
          <a:bodyPr rtlCol="0">
            <a:noAutofit/>
          </a:bodyPr>
          <a:lstStyle>
            <a:lvl1pPr marL="0" indent="0">
              <a:buNone/>
              <a:defRPr sz="900"/>
            </a:lvl1pPr>
          </a:lstStyle>
          <a:p>
            <a:pPr lvl="0"/>
            <a:r>
              <a:rPr lang="en-US" noProof="0" dirty="0"/>
              <a:t>Click icon to add picture</a:t>
            </a:r>
          </a:p>
        </p:txBody>
      </p:sp>
      <p:sp>
        <p:nvSpPr>
          <p:cNvPr id="16" name="Content Placeholder 4"/>
          <p:cNvSpPr>
            <a:spLocks noGrp="1"/>
          </p:cNvSpPr>
          <p:nvPr>
            <p:ph sz="quarter" idx="12" hasCustomPrompt="1"/>
          </p:nvPr>
        </p:nvSpPr>
        <p:spPr bwMode="white">
          <a:xfrm>
            <a:off x="475488" y="307152"/>
            <a:ext cx="4579112" cy="235744"/>
          </a:xfrm>
          <a:noFill/>
          <a:ln>
            <a:noFill/>
          </a:ln>
        </p:spPr>
        <p:txBody>
          <a:bodyPr vert="horz" wrap="square" lIns="0" tIns="0" rIns="0" bIns="0" numCol="1" anchor="t" anchorCtr="0" compatLnSpc="1">
            <a:prstTxWarp prst="textNoShape">
              <a:avLst/>
            </a:prstTxWarp>
          </a:bodyPr>
          <a:lstStyle>
            <a:lvl1pPr marL="0" indent="0">
              <a:buNone/>
              <a:defRPr lang="en-US" sz="900" dirty="0">
                <a:solidFill>
                  <a:schemeClr val="bg1"/>
                </a:solidFill>
                <a:latin typeface="EMprint" charset="0"/>
                <a:ea typeface="EMprint" charset="0"/>
                <a:cs typeface="EMprint" charset="0"/>
              </a:defRPr>
            </a:lvl1pPr>
          </a:lstStyle>
          <a:p>
            <a:r>
              <a:rPr lang="en-US" sz="900" dirty="0">
                <a:solidFill>
                  <a:schemeClr val="tx1">
                    <a:lumMod val="50000"/>
                    <a:lumOff val="50000"/>
                  </a:schemeClr>
                </a:solidFill>
              </a:rPr>
              <a:t>Extra copy line separated by two spaces, no comma (optional)</a:t>
            </a:r>
          </a:p>
        </p:txBody>
      </p:sp>
      <p:sp>
        <p:nvSpPr>
          <p:cNvPr id="12" name="Content Placeholder 4"/>
          <p:cNvSpPr>
            <a:spLocks noGrp="1"/>
          </p:cNvSpPr>
          <p:nvPr>
            <p:ph sz="quarter" idx="11" hasCustomPrompt="1"/>
          </p:nvPr>
        </p:nvSpPr>
        <p:spPr bwMode="white">
          <a:xfrm>
            <a:off x="475488" y="1182634"/>
            <a:ext cx="5029200" cy="235744"/>
          </a:xfrm>
        </p:spPr>
        <p:txBody>
          <a:bodyPr/>
          <a:lstStyle>
            <a:lvl1pPr marL="0" indent="0">
              <a:buNone/>
              <a:defRPr lang="en-US" sz="1200" kern="1200" dirty="0" smtClean="0">
                <a:solidFill>
                  <a:schemeClr val="bg1"/>
                </a:solidFill>
                <a:latin typeface="EMprint" charset="0"/>
                <a:ea typeface="EMprint" charset="0"/>
                <a:cs typeface="EMprint" charset="0"/>
              </a:defRPr>
            </a:lvl1pPr>
            <a:lvl2pPr>
              <a:defRPr lang="en-US" sz="900" kern="1200" dirty="0" smtClean="0">
                <a:solidFill>
                  <a:schemeClr val="bg1"/>
                </a:solidFill>
                <a:latin typeface="+mn-lt"/>
                <a:ea typeface="+mn-ea"/>
                <a:cs typeface="+mn-cs"/>
              </a:defRPr>
            </a:lvl2pPr>
            <a:lvl3pPr>
              <a:defRPr lang="en-US" sz="900" kern="1200" dirty="0" smtClean="0">
                <a:solidFill>
                  <a:schemeClr val="bg1"/>
                </a:solidFill>
                <a:latin typeface="+mn-lt"/>
                <a:ea typeface="+mn-ea"/>
                <a:cs typeface="+mn-cs"/>
              </a:defRPr>
            </a:lvl3pPr>
            <a:lvl4pPr>
              <a:defRPr lang="en-US" sz="900" kern="1200" dirty="0" smtClean="0">
                <a:solidFill>
                  <a:schemeClr val="bg1"/>
                </a:solidFill>
                <a:latin typeface="+mn-lt"/>
                <a:ea typeface="+mn-ea"/>
                <a:cs typeface="+mn-cs"/>
              </a:defRPr>
            </a:lvl4pPr>
            <a:lvl5pPr>
              <a:defRPr lang="en-US" sz="900" kern="1200" dirty="0" smtClean="0">
                <a:solidFill>
                  <a:schemeClr val="bg1"/>
                </a:solidFill>
                <a:latin typeface="+mn-lt"/>
                <a:ea typeface="+mn-ea"/>
                <a:cs typeface="+mn-cs"/>
              </a:defRPr>
            </a:lvl5pPr>
          </a:lstStyle>
          <a:p>
            <a:r>
              <a:rPr lang="en-US" dirty="0"/>
              <a:t>Month Date, Year or sub-headline</a:t>
            </a:r>
          </a:p>
        </p:txBody>
      </p:sp>
      <p:sp>
        <p:nvSpPr>
          <p:cNvPr id="8" name="Footer Placeholder 2"/>
          <p:cNvSpPr>
            <a:spLocks noGrp="1"/>
          </p:cNvSpPr>
          <p:nvPr>
            <p:ph type="ftr" sz="quarter" idx="3"/>
          </p:nvPr>
        </p:nvSpPr>
        <p:spPr>
          <a:xfrm>
            <a:off x="7377745" y="4700588"/>
            <a:ext cx="1312230" cy="171450"/>
          </a:xfrm>
          <a:prstGeom prst="rect">
            <a:avLst/>
          </a:prstGeom>
          <a:noFill/>
          <a:ln>
            <a:noFill/>
          </a:ln>
        </p:spPr>
        <p:txBody>
          <a:bodyPr lIns="0" tIns="0" rIns="0" bIns="0" anchor="b"/>
          <a:lstStyle>
            <a:lvl1pPr>
              <a:defRPr lang="en-US" sz="600">
                <a:solidFill>
                  <a:schemeClr val="bg1"/>
                </a:solidFill>
                <a:latin typeface="EMprint" charset="0"/>
                <a:ea typeface="EMprint" charset="0"/>
                <a:cs typeface="EMprint" charset="0"/>
              </a:defRPr>
            </a:lvl1pPr>
          </a:lstStyle>
          <a:p>
            <a:pPr algn="r"/>
            <a:r>
              <a:rPr lang="en-US" dirty="0"/>
              <a:t>Hernan Mogliasso</a:t>
            </a:r>
          </a:p>
        </p:txBody>
      </p:sp>
      <p:sp>
        <p:nvSpPr>
          <p:cNvPr id="11" name="Title 1"/>
          <p:cNvSpPr>
            <a:spLocks noGrp="1"/>
          </p:cNvSpPr>
          <p:nvPr>
            <p:ph type="ctrTitle"/>
          </p:nvPr>
        </p:nvSpPr>
        <p:spPr bwMode="white">
          <a:xfrm>
            <a:off x="475488" y="1425620"/>
            <a:ext cx="7043728" cy="1714500"/>
          </a:xfrm>
        </p:spPr>
        <p:txBody>
          <a:bodyPr>
            <a:noAutofit/>
          </a:bodyPr>
          <a:lstStyle>
            <a:lvl1pPr>
              <a:lnSpc>
                <a:spcPct val="90000"/>
              </a:lnSpc>
              <a:defRPr sz="4050" b="0" i="0" baseline="0">
                <a:solidFill>
                  <a:schemeClr val="bg1"/>
                </a:solidFill>
                <a:latin typeface="EMprint" charset="0"/>
                <a:ea typeface="EMprint" charset="0"/>
                <a:cs typeface="EMprint" charset="0"/>
              </a:defRPr>
            </a:lvl1pPr>
          </a:lstStyle>
          <a:p>
            <a:r>
              <a:rPr lang="en-US"/>
              <a:t>Click to edit Master title style</a:t>
            </a:r>
            <a:endParaRPr lang="en-US" dirty="0"/>
          </a:p>
        </p:txBody>
      </p:sp>
      <p:pic>
        <p:nvPicPr>
          <p:cNvPr id="9" name="Picture 8"/>
          <p:cNvPicPr>
            <a:picLocks noChangeAspect="1"/>
          </p:cNvPicPr>
          <p:nvPr userDrawn="1"/>
        </p:nvPicPr>
        <p:blipFill>
          <a:blip r:embed="rId2" cstate="screen">
            <a:biLevel thresh="25000"/>
            <a:extLst>
              <a:ext uri="{28A0092B-C50C-407E-A947-70E740481C1C}">
                <a14:useLocalDpi xmlns:a14="http://schemas.microsoft.com/office/drawing/2010/main"/>
              </a:ext>
            </a:extLst>
          </a:blip>
          <a:stretch>
            <a:fillRect/>
          </a:stretch>
        </p:blipFill>
        <p:spPr>
          <a:xfrm>
            <a:off x="8256956" y="272930"/>
            <a:ext cx="532715" cy="532715"/>
          </a:xfrm>
          <a:prstGeom prst="rect">
            <a:avLst/>
          </a:prstGeom>
        </p:spPr>
      </p:pic>
    </p:spTree>
    <p:extLst>
      <p:ext uri="{BB962C8B-B14F-4D97-AF65-F5344CB8AC3E}">
        <p14:creationId xmlns:p14="http://schemas.microsoft.com/office/powerpoint/2010/main" val="13023134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le Slide ">
    <p:spTree>
      <p:nvGrpSpPr>
        <p:cNvPr id="1" name=""/>
        <p:cNvGrpSpPr/>
        <p:nvPr/>
      </p:nvGrpSpPr>
      <p:grpSpPr>
        <a:xfrm>
          <a:off x="0" y="0"/>
          <a:ext cx="0" cy="0"/>
          <a:chOff x="0" y="0"/>
          <a:chExt cx="0" cy="0"/>
        </a:xfrm>
      </p:grpSpPr>
      <p:sp>
        <p:nvSpPr>
          <p:cNvPr id="18" name="Rectangle 17"/>
          <p:cNvSpPr/>
          <p:nvPr userDrawn="1"/>
        </p:nvSpPr>
        <p:spPr>
          <a:xfrm>
            <a:off x="0" y="999487"/>
            <a:ext cx="9144000" cy="2313432"/>
          </a:xfrm>
          <a:prstGeom prst="rect">
            <a:avLst/>
          </a:prstGeom>
          <a:gradFill flip="none" rotWithShape="1">
            <a:gsLst>
              <a:gs pos="15000">
                <a:srgbClr val="3A397B">
                  <a:lumMod val="100000"/>
                </a:srgbClr>
              </a:gs>
              <a:gs pos="100000">
                <a:srgbClr val="00A3E0"/>
              </a:gs>
            </a:gsLst>
            <a:lin ang="18900000" scaled="1"/>
            <a:tileRect/>
          </a:gradFill>
          <a:ln>
            <a:no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solidFill>
                <a:srgbClr val="000000"/>
              </a:solidFill>
            </a:endParaRPr>
          </a:p>
        </p:txBody>
      </p:sp>
      <p:sp>
        <p:nvSpPr>
          <p:cNvPr id="11" name="Title 1"/>
          <p:cNvSpPr>
            <a:spLocks noGrp="1"/>
          </p:cNvSpPr>
          <p:nvPr>
            <p:ph type="ctrTitle"/>
          </p:nvPr>
        </p:nvSpPr>
        <p:spPr bwMode="white">
          <a:xfrm>
            <a:off x="360046" y="1485900"/>
            <a:ext cx="8429625" cy="1456666"/>
          </a:xfrm>
        </p:spPr>
        <p:txBody>
          <a:bodyPr anchor="ctr">
            <a:noAutofit/>
          </a:bodyPr>
          <a:lstStyle>
            <a:lvl1pPr>
              <a:lnSpc>
                <a:spcPct val="90000"/>
              </a:lnSpc>
              <a:defRPr sz="4000" b="0" i="0" baseline="0">
                <a:solidFill>
                  <a:schemeClr val="bg1"/>
                </a:solidFill>
                <a:latin typeface="EMprint" charset="0"/>
                <a:ea typeface="EMprint" charset="0"/>
                <a:cs typeface="EMprint" charset="0"/>
              </a:defRPr>
            </a:lvl1pPr>
          </a:lstStyle>
          <a:p>
            <a:r>
              <a:rPr lang="en-US"/>
              <a:t>Click to edit Master title style</a:t>
            </a:r>
            <a:endParaRPr lang="en-US" dirty="0"/>
          </a:p>
        </p:txBody>
      </p:sp>
      <p:sp>
        <p:nvSpPr>
          <p:cNvPr id="12" name="Content Placeholder 4"/>
          <p:cNvSpPr>
            <a:spLocks noGrp="1"/>
          </p:cNvSpPr>
          <p:nvPr>
            <p:ph sz="quarter" idx="11" hasCustomPrompt="1"/>
          </p:nvPr>
        </p:nvSpPr>
        <p:spPr bwMode="white">
          <a:xfrm>
            <a:off x="360045" y="1182634"/>
            <a:ext cx="5026672" cy="235744"/>
          </a:xfrm>
        </p:spPr>
        <p:txBody>
          <a:bodyPr/>
          <a:lstStyle>
            <a:lvl1pPr marL="0" indent="0">
              <a:buNone/>
              <a:defRPr lang="en-US" sz="1400" kern="1200" baseline="0" dirty="0" smtClean="0">
                <a:solidFill>
                  <a:schemeClr val="bg1"/>
                </a:solidFill>
                <a:latin typeface="EMprint" charset="0"/>
                <a:ea typeface="EMprint" charset="0"/>
                <a:cs typeface="EMprint" charset="0"/>
              </a:defRPr>
            </a:lvl1pPr>
            <a:lvl2pPr>
              <a:defRPr lang="en-US" sz="1100" kern="1200" dirty="0" smtClean="0">
                <a:solidFill>
                  <a:schemeClr val="bg1"/>
                </a:solidFill>
                <a:latin typeface="+mn-lt"/>
                <a:ea typeface="+mn-ea"/>
                <a:cs typeface="+mn-cs"/>
              </a:defRPr>
            </a:lvl2pPr>
            <a:lvl3pPr>
              <a:defRPr lang="en-US" sz="1100" kern="1200" dirty="0" smtClean="0">
                <a:solidFill>
                  <a:schemeClr val="bg1"/>
                </a:solidFill>
                <a:latin typeface="+mn-lt"/>
                <a:ea typeface="+mn-ea"/>
                <a:cs typeface="+mn-cs"/>
              </a:defRPr>
            </a:lvl3pPr>
            <a:lvl4pPr>
              <a:defRPr lang="en-US" sz="1100" kern="1200" dirty="0" smtClean="0">
                <a:solidFill>
                  <a:schemeClr val="bg1"/>
                </a:solidFill>
                <a:latin typeface="+mn-lt"/>
                <a:ea typeface="+mn-ea"/>
                <a:cs typeface="+mn-cs"/>
              </a:defRPr>
            </a:lvl4pPr>
            <a:lvl5pPr>
              <a:defRPr lang="en-US" sz="1100" kern="1200" dirty="0" smtClean="0">
                <a:solidFill>
                  <a:schemeClr val="bg1"/>
                </a:solidFill>
                <a:latin typeface="+mn-lt"/>
                <a:ea typeface="+mn-ea"/>
                <a:cs typeface="+mn-cs"/>
              </a:defRPr>
            </a:lvl5pPr>
          </a:lstStyle>
          <a:p>
            <a:pPr lvl="0"/>
            <a:r>
              <a:rPr lang="en-US" dirty="0"/>
              <a:t>Month Date, Year or sub-headline</a:t>
            </a:r>
          </a:p>
        </p:txBody>
      </p:sp>
      <p:sp>
        <p:nvSpPr>
          <p:cNvPr id="16" name="Content Placeholder 4"/>
          <p:cNvSpPr>
            <a:spLocks noGrp="1"/>
          </p:cNvSpPr>
          <p:nvPr>
            <p:ph sz="quarter" idx="13" hasCustomPrompt="1"/>
          </p:nvPr>
        </p:nvSpPr>
        <p:spPr bwMode="white">
          <a:xfrm>
            <a:off x="360045" y="3575345"/>
            <a:ext cx="5026672" cy="559098"/>
          </a:xfrm>
          <a:noFill/>
          <a:ln>
            <a:noFill/>
          </a:ln>
        </p:spPr>
        <p:txBody>
          <a:bodyPr vert="horz" wrap="square" lIns="0" tIns="0" rIns="0" bIns="0" numCol="1" anchor="t" anchorCtr="0" compatLnSpc="1">
            <a:prstTxWarp prst="textNoShape">
              <a:avLst/>
            </a:prstTxWarp>
          </a:bodyPr>
          <a:lstStyle>
            <a:lvl1pPr marL="0" indent="0">
              <a:buNone/>
              <a:defRPr lang="en-US" sz="1100" dirty="0" smtClean="0">
                <a:solidFill>
                  <a:schemeClr val="tx1">
                    <a:lumMod val="50000"/>
                    <a:lumOff val="50000"/>
                  </a:schemeClr>
                </a:solidFill>
                <a:latin typeface="EMprint" charset="0"/>
                <a:ea typeface="EMprint" charset="0"/>
                <a:cs typeface="EMprint" charset="0"/>
              </a:defRPr>
            </a:lvl1pPr>
          </a:lstStyle>
          <a:p>
            <a:pPr>
              <a:lnSpc>
                <a:spcPct val="110000"/>
              </a:lnSpc>
            </a:pPr>
            <a:r>
              <a:rPr lang="en-US" sz="1100" dirty="0">
                <a:solidFill>
                  <a:srgbClr val="7F7F7F"/>
                </a:solidFill>
              </a:rPr>
              <a:t>Presenter name (optional)</a:t>
            </a:r>
          </a:p>
          <a:p>
            <a:r>
              <a:rPr lang="en-US" sz="1100" dirty="0">
                <a:solidFill>
                  <a:srgbClr val="7F7F7F"/>
                </a:solidFill>
              </a:rPr>
              <a:t>Title (optional)</a:t>
            </a:r>
          </a:p>
          <a:p>
            <a:r>
              <a:rPr lang="en-US" sz="1100" dirty="0">
                <a:solidFill>
                  <a:srgbClr val="7F7F7F"/>
                </a:solidFill>
              </a:rPr>
              <a:t>Location (optional)</a:t>
            </a:r>
          </a:p>
        </p:txBody>
      </p:sp>
      <p:pic>
        <p:nvPicPr>
          <p:cNvPr id="10" name="Picture 9" descr="exmo_red.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850766" y="318304"/>
            <a:ext cx="1938905" cy="388620"/>
          </a:xfrm>
          <a:prstGeom prst="rect">
            <a:avLst/>
          </a:prstGeom>
        </p:spPr>
      </p:pic>
      <p:sp>
        <p:nvSpPr>
          <p:cNvPr id="14" name="Footer Placeholder 2"/>
          <p:cNvSpPr>
            <a:spLocks noGrp="1"/>
          </p:cNvSpPr>
          <p:nvPr>
            <p:ph type="ftr" sz="quarter" idx="3"/>
          </p:nvPr>
        </p:nvSpPr>
        <p:spPr>
          <a:xfrm>
            <a:off x="360045" y="4768455"/>
            <a:ext cx="1312230" cy="228600"/>
          </a:xfrm>
          <a:prstGeom prst="rect">
            <a:avLst/>
          </a:prstGeom>
          <a:noFill/>
          <a:ln>
            <a:noFill/>
          </a:ln>
        </p:spPr>
        <p:txBody>
          <a:bodyPr lIns="0" tIns="0" rIns="0" bIns="0" anchor="b"/>
          <a:lstStyle>
            <a:lvl1pPr algn="l">
              <a:defRPr lang="en-US" sz="700">
                <a:latin typeface="EMprint" charset="0"/>
                <a:ea typeface="EMprint" charset="0"/>
                <a:cs typeface="EMprint" charset="0"/>
              </a:defRPr>
            </a:lvl1pPr>
          </a:lstStyle>
          <a:p>
            <a:r>
              <a:rPr dirty="0">
                <a:solidFill>
                  <a:srgbClr val="000000"/>
                </a:solidFill>
              </a:rPr>
              <a:t>Hernan Mogliasso</a:t>
            </a:r>
          </a:p>
        </p:txBody>
      </p:sp>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045700" y="4100784"/>
            <a:ext cx="912085" cy="912085"/>
          </a:xfrm>
          <a:prstGeom prst="rect">
            <a:avLst/>
          </a:prstGeom>
        </p:spPr>
      </p:pic>
    </p:spTree>
    <p:extLst>
      <p:ext uri="{BB962C8B-B14F-4D97-AF65-F5344CB8AC3E}">
        <p14:creationId xmlns:p14="http://schemas.microsoft.com/office/powerpoint/2010/main" val="37079726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mage Title Slide ">
    <p:spTree>
      <p:nvGrpSpPr>
        <p:cNvPr id="1" name=""/>
        <p:cNvGrpSpPr/>
        <p:nvPr/>
      </p:nvGrpSpPr>
      <p:grpSpPr>
        <a:xfrm>
          <a:off x="0" y="0"/>
          <a:ext cx="0" cy="0"/>
          <a:chOff x="0" y="0"/>
          <a:chExt cx="0" cy="0"/>
        </a:xfrm>
      </p:grpSpPr>
      <p:sp>
        <p:nvSpPr>
          <p:cNvPr id="13" name="Picture Placeholder 5"/>
          <p:cNvSpPr>
            <a:spLocks noGrp="1"/>
          </p:cNvSpPr>
          <p:nvPr>
            <p:ph type="pic" sz="quarter" idx="10"/>
          </p:nvPr>
        </p:nvSpPr>
        <p:spPr>
          <a:xfrm>
            <a:off x="0" y="0"/>
            <a:ext cx="9144000" cy="5143500"/>
          </a:xfrm>
          <a:solidFill>
            <a:schemeClr val="bg1">
              <a:lumMod val="85000"/>
            </a:schemeClr>
          </a:solidFill>
        </p:spPr>
        <p:txBody>
          <a:bodyPr rtlCol="0">
            <a:noAutofit/>
          </a:bodyPr>
          <a:lstStyle>
            <a:lvl1pPr marL="0" indent="0">
              <a:buNone/>
              <a:defRPr sz="1100"/>
            </a:lvl1pPr>
          </a:lstStyle>
          <a:p>
            <a:pPr lvl="0"/>
            <a:r>
              <a:rPr lang="en-US" noProof="0" dirty="0"/>
              <a:t>Click icon to add picture</a:t>
            </a:r>
          </a:p>
        </p:txBody>
      </p:sp>
      <p:sp>
        <p:nvSpPr>
          <p:cNvPr id="11" name="Title 1"/>
          <p:cNvSpPr>
            <a:spLocks noGrp="1"/>
          </p:cNvSpPr>
          <p:nvPr>
            <p:ph type="ctrTitle"/>
          </p:nvPr>
        </p:nvSpPr>
        <p:spPr bwMode="white">
          <a:xfrm>
            <a:off x="360046" y="1485900"/>
            <a:ext cx="8429625" cy="1456666"/>
          </a:xfrm>
        </p:spPr>
        <p:txBody>
          <a:bodyPr anchor="ctr">
            <a:noAutofit/>
          </a:bodyPr>
          <a:lstStyle>
            <a:lvl1pPr>
              <a:lnSpc>
                <a:spcPct val="90000"/>
              </a:lnSpc>
              <a:defRPr sz="4000" b="0" i="0" baseline="0">
                <a:solidFill>
                  <a:schemeClr val="bg1"/>
                </a:solidFill>
                <a:latin typeface="EMprint" charset="0"/>
                <a:ea typeface="EMprint" charset="0"/>
                <a:cs typeface="EMprint" charset="0"/>
              </a:defRPr>
            </a:lvl1pPr>
          </a:lstStyle>
          <a:p>
            <a:r>
              <a:rPr lang="en-US"/>
              <a:t>Click to edit Master title style</a:t>
            </a:r>
            <a:endParaRPr lang="en-US" dirty="0"/>
          </a:p>
        </p:txBody>
      </p:sp>
      <p:sp>
        <p:nvSpPr>
          <p:cNvPr id="12" name="Content Placeholder 4"/>
          <p:cNvSpPr>
            <a:spLocks noGrp="1"/>
          </p:cNvSpPr>
          <p:nvPr>
            <p:ph sz="quarter" idx="11" hasCustomPrompt="1"/>
          </p:nvPr>
        </p:nvSpPr>
        <p:spPr bwMode="white">
          <a:xfrm>
            <a:off x="360045" y="1182634"/>
            <a:ext cx="5026672" cy="235744"/>
          </a:xfrm>
        </p:spPr>
        <p:txBody>
          <a:bodyPr/>
          <a:lstStyle>
            <a:lvl1pPr marL="0" indent="0">
              <a:buNone/>
              <a:defRPr lang="en-US" sz="1400" b="1" i="0" kern="1200" baseline="0" dirty="0" smtClean="0">
                <a:solidFill>
                  <a:schemeClr val="bg1"/>
                </a:solidFill>
                <a:latin typeface="EMprint Semibold" charset="0"/>
                <a:ea typeface="EMprint Semibold" charset="0"/>
                <a:cs typeface="EMprint Semibold" charset="0"/>
              </a:defRPr>
            </a:lvl1pPr>
            <a:lvl2pPr>
              <a:defRPr lang="en-US" sz="1100" kern="1200" dirty="0" smtClean="0">
                <a:solidFill>
                  <a:schemeClr val="bg1"/>
                </a:solidFill>
                <a:latin typeface="+mn-lt"/>
                <a:ea typeface="+mn-ea"/>
                <a:cs typeface="+mn-cs"/>
              </a:defRPr>
            </a:lvl2pPr>
            <a:lvl3pPr>
              <a:defRPr lang="en-US" sz="1100" kern="1200" dirty="0" smtClean="0">
                <a:solidFill>
                  <a:schemeClr val="bg1"/>
                </a:solidFill>
                <a:latin typeface="+mn-lt"/>
                <a:ea typeface="+mn-ea"/>
                <a:cs typeface="+mn-cs"/>
              </a:defRPr>
            </a:lvl3pPr>
            <a:lvl4pPr>
              <a:defRPr lang="en-US" sz="1100" kern="1200" dirty="0" smtClean="0">
                <a:solidFill>
                  <a:schemeClr val="bg1"/>
                </a:solidFill>
                <a:latin typeface="+mn-lt"/>
                <a:ea typeface="+mn-ea"/>
                <a:cs typeface="+mn-cs"/>
              </a:defRPr>
            </a:lvl4pPr>
            <a:lvl5pPr>
              <a:defRPr lang="en-US" sz="1100" kern="1200" dirty="0" smtClean="0">
                <a:solidFill>
                  <a:schemeClr val="bg1"/>
                </a:solidFill>
                <a:latin typeface="+mn-lt"/>
                <a:ea typeface="+mn-ea"/>
                <a:cs typeface="+mn-cs"/>
              </a:defRPr>
            </a:lvl5pPr>
          </a:lstStyle>
          <a:p>
            <a:pPr lvl="0"/>
            <a:r>
              <a:rPr lang="en-US" dirty="0"/>
              <a:t>Month Date, Year or sub-headline</a:t>
            </a:r>
          </a:p>
        </p:txBody>
      </p:sp>
      <p:sp>
        <p:nvSpPr>
          <p:cNvPr id="16" name="Content Placeholder 4"/>
          <p:cNvSpPr>
            <a:spLocks noGrp="1"/>
          </p:cNvSpPr>
          <p:nvPr>
            <p:ph sz="quarter" idx="13" hasCustomPrompt="1"/>
          </p:nvPr>
        </p:nvSpPr>
        <p:spPr bwMode="white">
          <a:xfrm>
            <a:off x="360045" y="3575345"/>
            <a:ext cx="5026672" cy="559098"/>
          </a:xfrm>
          <a:noFill/>
          <a:ln>
            <a:noFill/>
          </a:ln>
        </p:spPr>
        <p:txBody>
          <a:bodyPr vert="horz" wrap="square" lIns="0" tIns="0" rIns="0" bIns="0" numCol="1" anchor="t" anchorCtr="0" compatLnSpc="1">
            <a:prstTxWarp prst="textNoShape">
              <a:avLst/>
            </a:prstTxWarp>
          </a:bodyPr>
          <a:lstStyle>
            <a:lvl1pPr marL="0" indent="0">
              <a:buNone/>
              <a:defRPr lang="en-US" sz="1100" b="1" i="0" dirty="0" smtClean="0">
                <a:solidFill>
                  <a:schemeClr val="bg1"/>
                </a:solidFill>
                <a:latin typeface="EMprint Semibold" charset="0"/>
                <a:ea typeface="EMprint Semibold" charset="0"/>
                <a:cs typeface="EMprint Semibold" charset="0"/>
              </a:defRPr>
            </a:lvl1pPr>
          </a:lstStyle>
          <a:p>
            <a:pPr>
              <a:lnSpc>
                <a:spcPct val="110000"/>
              </a:lnSpc>
            </a:pPr>
            <a:r>
              <a:rPr lang="en-US" sz="1100" dirty="0">
                <a:solidFill>
                  <a:srgbClr val="7F7F7F"/>
                </a:solidFill>
              </a:rPr>
              <a:t>Presenter name (optional)</a:t>
            </a:r>
          </a:p>
          <a:p>
            <a:r>
              <a:rPr lang="en-US" sz="1100" dirty="0">
                <a:solidFill>
                  <a:srgbClr val="7F7F7F"/>
                </a:solidFill>
              </a:rPr>
              <a:t>Title (optional)</a:t>
            </a:r>
          </a:p>
          <a:p>
            <a:r>
              <a:rPr lang="en-US" sz="1100" dirty="0">
                <a:solidFill>
                  <a:srgbClr val="7F7F7F"/>
                </a:solidFill>
              </a:rPr>
              <a:t>Location (optional)</a:t>
            </a:r>
          </a:p>
        </p:txBody>
      </p:sp>
      <p:pic>
        <p:nvPicPr>
          <p:cNvPr id="10" name="Picture 9" descr="exmo_red.png"/>
          <p:cNvPicPr>
            <a:picLocks noChangeAspect="1"/>
          </p:cNvPicPr>
          <p:nvPr userDrawn="1"/>
        </p:nvPicPr>
        <p:blipFill>
          <a:blip r:embed="rId2" cstate="print">
            <a:biLevel thresh="25000"/>
            <a:extLst>
              <a:ext uri="{28A0092B-C50C-407E-A947-70E740481C1C}">
                <a14:useLocalDpi xmlns:a14="http://schemas.microsoft.com/office/drawing/2010/main"/>
              </a:ext>
            </a:extLst>
          </a:blip>
          <a:stretch>
            <a:fillRect/>
          </a:stretch>
        </p:blipFill>
        <p:spPr>
          <a:xfrm>
            <a:off x="6850766" y="318304"/>
            <a:ext cx="1938905" cy="388620"/>
          </a:xfrm>
          <a:prstGeom prst="rect">
            <a:avLst/>
          </a:prstGeom>
        </p:spPr>
      </p:pic>
      <p:sp>
        <p:nvSpPr>
          <p:cNvPr id="14" name="Footer Placeholder 2"/>
          <p:cNvSpPr>
            <a:spLocks noGrp="1"/>
          </p:cNvSpPr>
          <p:nvPr>
            <p:ph type="ftr" sz="quarter" idx="3"/>
          </p:nvPr>
        </p:nvSpPr>
        <p:spPr>
          <a:xfrm>
            <a:off x="360045" y="4768455"/>
            <a:ext cx="1312230" cy="228600"/>
          </a:xfrm>
          <a:prstGeom prst="rect">
            <a:avLst/>
          </a:prstGeom>
          <a:noFill/>
          <a:ln>
            <a:noFill/>
          </a:ln>
        </p:spPr>
        <p:txBody>
          <a:bodyPr lIns="0" tIns="0" rIns="0" bIns="0" anchor="b"/>
          <a:lstStyle>
            <a:lvl1pPr algn="l">
              <a:defRPr lang="en-US" sz="700">
                <a:latin typeface="EMprint" charset="0"/>
                <a:ea typeface="EMprint" charset="0"/>
                <a:cs typeface="EMprint" charset="0"/>
              </a:defRPr>
            </a:lvl1pPr>
          </a:lstStyle>
          <a:p>
            <a:r>
              <a:rPr lang="en-US" dirty="0"/>
              <a:t>Hernan Mogliasso</a:t>
            </a:r>
          </a:p>
        </p:txBody>
      </p:sp>
      <p:pic>
        <p:nvPicPr>
          <p:cNvPr id="2" name="Picture 1"/>
          <p:cNvPicPr>
            <a:picLocks noChangeAspect="1"/>
          </p:cNvPicPr>
          <p:nvPr userDrawn="1"/>
        </p:nvPicPr>
        <p:blipFill>
          <a:blip r:embed="rId3">
            <a:biLevel thresh="25000"/>
            <a:extLst>
              <a:ext uri="{28A0092B-C50C-407E-A947-70E740481C1C}">
                <a14:useLocalDpi xmlns:a14="http://schemas.microsoft.com/office/drawing/2010/main" val="0"/>
              </a:ext>
            </a:extLst>
          </a:blip>
          <a:stretch>
            <a:fillRect/>
          </a:stretch>
        </p:blipFill>
        <p:spPr>
          <a:xfrm>
            <a:off x="8045700" y="4100784"/>
            <a:ext cx="912085" cy="912085"/>
          </a:xfrm>
          <a:prstGeom prst="rect">
            <a:avLst/>
          </a:prstGeom>
        </p:spPr>
      </p:pic>
    </p:spTree>
    <p:extLst>
      <p:ext uri="{BB962C8B-B14F-4D97-AF65-F5344CB8AC3E}">
        <p14:creationId xmlns:p14="http://schemas.microsoft.com/office/powerpoint/2010/main" val="4980006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Image Title Slide ">
    <p:spTree>
      <p:nvGrpSpPr>
        <p:cNvPr id="1" name=""/>
        <p:cNvGrpSpPr/>
        <p:nvPr/>
      </p:nvGrpSpPr>
      <p:grpSpPr>
        <a:xfrm>
          <a:off x="0" y="0"/>
          <a:ext cx="0" cy="0"/>
          <a:chOff x="0" y="0"/>
          <a:chExt cx="0" cy="0"/>
        </a:xfrm>
      </p:grpSpPr>
      <p:sp>
        <p:nvSpPr>
          <p:cNvPr id="13" name="Picture Placeholder 5"/>
          <p:cNvSpPr>
            <a:spLocks noGrp="1"/>
          </p:cNvSpPr>
          <p:nvPr>
            <p:ph type="pic" sz="quarter" idx="10"/>
          </p:nvPr>
        </p:nvSpPr>
        <p:spPr>
          <a:xfrm>
            <a:off x="0" y="0"/>
            <a:ext cx="9144000" cy="5143500"/>
          </a:xfrm>
          <a:solidFill>
            <a:schemeClr val="bg1">
              <a:lumMod val="85000"/>
            </a:schemeClr>
          </a:solidFill>
        </p:spPr>
        <p:txBody>
          <a:bodyPr rtlCol="0">
            <a:noAutofit/>
          </a:bodyPr>
          <a:lstStyle>
            <a:lvl1pPr marL="0" indent="0">
              <a:buNone/>
              <a:defRPr sz="1100"/>
            </a:lvl1pPr>
          </a:lstStyle>
          <a:p>
            <a:pPr lvl="0"/>
            <a:r>
              <a:rPr lang="en-US" noProof="0" dirty="0"/>
              <a:t>Click icon to add picture</a:t>
            </a:r>
          </a:p>
        </p:txBody>
      </p:sp>
      <p:sp>
        <p:nvSpPr>
          <p:cNvPr id="11" name="Title 1"/>
          <p:cNvSpPr>
            <a:spLocks noGrp="1"/>
          </p:cNvSpPr>
          <p:nvPr>
            <p:ph type="ctrTitle"/>
          </p:nvPr>
        </p:nvSpPr>
        <p:spPr bwMode="white">
          <a:xfrm>
            <a:off x="360046" y="1485900"/>
            <a:ext cx="8429625" cy="1456666"/>
          </a:xfrm>
        </p:spPr>
        <p:txBody>
          <a:bodyPr anchor="ctr">
            <a:noAutofit/>
          </a:bodyPr>
          <a:lstStyle>
            <a:lvl1pPr>
              <a:lnSpc>
                <a:spcPct val="90000"/>
              </a:lnSpc>
              <a:defRPr sz="4000" b="0" i="0" baseline="0">
                <a:solidFill>
                  <a:schemeClr val="bg1"/>
                </a:solidFill>
                <a:latin typeface="EMprint" charset="0"/>
                <a:ea typeface="EMprint" charset="0"/>
                <a:cs typeface="EMprint" charset="0"/>
              </a:defRPr>
            </a:lvl1pPr>
          </a:lstStyle>
          <a:p>
            <a:r>
              <a:rPr lang="en-US"/>
              <a:t>Click to edit Master title style</a:t>
            </a:r>
            <a:endParaRPr lang="en-US" dirty="0"/>
          </a:p>
        </p:txBody>
      </p:sp>
      <p:sp>
        <p:nvSpPr>
          <p:cNvPr id="12" name="Content Placeholder 4"/>
          <p:cNvSpPr>
            <a:spLocks noGrp="1"/>
          </p:cNvSpPr>
          <p:nvPr>
            <p:ph sz="quarter" idx="11" hasCustomPrompt="1"/>
          </p:nvPr>
        </p:nvSpPr>
        <p:spPr bwMode="white">
          <a:xfrm>
            <a:off x="360045" y="1182634"/>
            <a:ext cx="5026672" cy="235744"/>
          </a:xfrm>
        </p:spPr>
        <p:txBody>
          <a:bodyPr/>
          <a:lstStyle>
            <a:lvl1pPr marL="0" indent="0">
              <a:buNone/>
              <a:defRPr lang="en-US" sz="1400" b="1" i="0" kern="1200" baseline="0" dirty="0" smtClean="0">
                <a:solidFill>
                  <a:schemeClr val="bg1"/>
                </a:solidFill>
                <a:latin typeface="EMprint Semibold" charset="0"/>
                <a:ea typeface="EMprint Semibold" charset="0"/>
                <a:cs typeface="EMprint Semibold" charset="0"/>
              </a:defRPr>
            </a:lvl1pPr>
            <a:lvl2pPr>
              <a:defRPr lang="en-US" sz="1100" kern="1200" dirty="0" smtClean="0">
                <a:solidFill>
                  <a:schemeClr val="bg1"/>
                </a:solidFill>
                <a:latin typeface="+mn-lt"/>
                <a:ea typeface="+mn-ea"/>
                <a:cs typeface="+mn-cs"/>
              </a:defRPr>
            </a:lvl2pPr>
            <a:lvl3pPr>
              <a:defRPr lang="en-US" sz="1100" kern="1200" dirty="0" smtClean="0">
                <a:solidFill>
                  <a:schemeClr val="bg1"/>
                </a:solidFill>
                <a:latin typeface="+mn-lt"/>
                <a:ea typeface="+mn-ea"/>
                <a:cs typeface="+mn-cs"/>
              </a:defRPr>
            </a:lvl3pPr>
            <a:lvl4pPr>
              <a:defRPr lang="en-US" sz="1100" kern="1200" dirty="0" smtClean="0">
                <a:solidFill>
                  <a:schemeClr val="bg1"/>
                </a:solidFill>
                <a:latin typeface="+mn-lt"/>
                <a:ea typeface="+mn-ea"/>
                <a:cs typeface="+mn-cs"/>
              </a:defRPr>
            </a:lvl4pPr>
            <a:lvl5pPr>
              <a:defRPr lang="en-US" sz="1100" kern="1200" dirty="0" smtClean="0">
                <a:solidFill>
                  <a:schemeClr val="bg1"/>
                </a:solidFill>
                <a:latin typeface="+mn-lt"/>
                <a:ea typeface="+mn-ea"/>
                <a:cs typeface="+mn-cs"/>
              </a:defRPr>
            </a:lvl5pPr>
          </a:lstStyle>
          <a:p>
            <a:pPr lvl="0"/>
            <a:r>
              <a:rPr lang="en-US" dirty="0"/>
              <a:t>Month Date, Year or sub-headline</a:t>
            </a:r>
          </a:p>
        </p:txBody>
      </p:sp>
      <p:sp>
        <p:nvSpPr>
          <p:cNvPr id="16" name="Content Placeholder 4"/>
          <p:cNvSpPr>
            <a:spLocks noGrp="1"/>
          </p:cNvSpPr>
          <p:nvPr>
            <p:ph sz="quarter" idx="13" hasCustomPrompt="1"/>
          </p:nvPr>
        </p:nvSpPr>
        <p:spPr bwMode="white">
          <a:xfrm>
            <a:off x="360045" y="3575345"/>
            <a:ext cx="5026672" cy="559098"/>
          </a:xfrm>
          <a:noFill/>
          <a:ln>
            <a:noFill/>
          </a:ln>
        </p:spPr>
        <p:txBody>
          <a:bodyPr vert="horz" wrap="square" lIns="0" tIns="0" rIns="0" bIns="0" numCol="1" anchor="t" anchorCtr="0" compatLnSpc="1">
            <a:prstTxWarp prst="textNoShape">
              <a:avLst/>
            </a:prstTxWarp>
          </a:bodyPr>
          <a:lstStyle>
            <a:lvl1pPr marL="0" indent="0">
              <a:buNone/>
              <a:defRPr lang="en-US" sz="1100" b="1" i="0" dirty="0" smtClean="0">
                <a:solidFill>
                  <a:schemeClr val="bg1"/>
                </a:solidFill>
                <a:latin typeface="EMprint Semibold" charset="0"/>
                <a:ea typeface="EMprint Semibold" charset="0"/>
                <a:cs typeface="EMprint Semibold" charset="0"/>
              </a:defRPr>
            </a:lvl1pPr>
          </a:lstStyle>
          <a:p>
            <a:pPr>
              <a:lnSpc>
                <a:spcPct val="110000"/>
              </a:lnSpc>
            </a:pPr>
            <a:r>
              <a:rPr lang="en-US" sz="1100" dirty="0">
                <a:solidFill>
                  <a:srgbClr val="7F7F7F"/>
                </a:solidFill>
              </a:rPr>
              <a:t>Presenter name (optional)</a:t>
            </a:r>
          </a:p>
          <a:p>
            <a:r>
              <a:rPr lang="en-US" sz="1100" dirty="0">
                <a:solidFill>
                  <a:srgbClr val="7F7F7F"/>
                </a:solidFill>
              </a:rPr>
              <a:t>Title (optional)</a:t>
            </a:r>
          </a:p>
          <a:p>
            <a:r>
              <a:rPr lang="en-US" sz="1100" dirty="0">
                <a:solidFill>
                  <a:srgbClr val="7F7F7F"/>
                </a:solidFill>
              </a:rPr>
              <a:t>Location (optional)</a:t>
            </a:r>
          </a:p>
        </p:txBody>
      </p:sp>
      <p:pic>
        <p:nvPicPr>
          <p:cNvPr id="10" name="Picture 9" descr="exmo_red.png"/>
          <p:cNvPicPr>
            <a:picLocks noChangeAspect="1"/>
          </p:cNvPicPr>
          <p:nvPr userDrawn="1"/>
        </p:nvPicPr>
        <p:blipFill>
          <a:blip r:embed="rId2" cstate="print">
            <a:biLevel thresh="25000"/>
            <a:extLst>
              <a:ext uri="{28A0092B-C50C-407E-A947-70E740481C1C}">
                <a14:useLocalDpi xmlns:a14="http://schemas.microsoft.com/office/drawing/2010/main"/>
              </a:ext>
            </a:extLst>
          </a:blip>
          <a:stretch>
            <a:fillRect/>
          </a:stretch>
        </p:blipFill>
        <p:spPr>
          <a:xfrm>
            <a:off x="6850766" y="318304"/>
            <a:ext cx="1938905" cy="388620"/>
          </a:xfrm>
          <a:prstGeom prst="rect">
            <a:avLst/>
          </a:prstGeom>
        </p:spPr>
      </p:pic>
      <p:sp>
        <p:nvSpPr>
          <p:cNvPr id="14" name="Footer Placeholder 2"/>
          <p:cNvSpPr>
            <a:spLocks noGrp="1"/>
          </p:cNvSpPr>
          <p:nvPr>
            <p:ph type="ftr" sz="quarter" idx="3"/>
          </p:nvPr>
        </p:nvSpPr>
        <p:spPr>
          <a:xfrm>
            <a:off x="360045" y="4768455"/>
            <a:ext cx="1312230" cy="228600"/>
          </a:xfrm>
          <a:prstGeom prst="rect">
            <a:avLst/>
          </a:prstGeom>
          <a:noFill/>
          <a:ln>
            <a:noFill/>
          </a:ln>
        </p:spPr>
        <p:txBody>
          <a:bodyPr lIns="0" tIns="0" rIns="0" bIns="0" anchor="b"/>
          <a:lstStyle>
            <a:lvl1pPr algn="l">
              <a:defRPr lang="en-US" sz="700">
                <a:latin typeface="EMprint" charset="0"/>
                <a:ea typeface="EMprint" charset="0"/>
                <a:cs typeface="EMprint" charset="0"/>
              </a:defRPr>
            </a:lvl1pPr>
          </a:lstStyle>
          <a:p>
            <a:r>
              <a:rPr dirty="0">
                <a:solidFill>
                  <a:srgbClr val="000000"/>
                </a:solidFill>
              </a:rPr>
              <a:t>Hernan Mogliasso</a:t>
            </a:r>
          </a:p>
        </p:txBody>
      </p:sp>
      <p:pic>
        <p:nvPicPr>
          <p:cNvPr id="2" name="Picture 1"/>
          <p:cNvPicPr>
            <a:picLocks noChangeAspect="1"/>
          </p:cNvPicPr>
          <p:nvPr userDrawn="1"/>
        </p:nvPicPr>
        <p:blipFill>
          <a:blip r:embed="rId3">
            <a:biLevel thresh="25000"/>
            <a:extLst>
              <a:ext uri="{28A0092B-C50C-407E-A947-70E740481C1C}">
                <a14:useLocalDpi xmlns:a14="http://schemas.microsoft.com/office/drawing/2010/main" val="0"/>
              </a:ext>
            </a:extLst>
          </a:blip>
          <a:stretch>
            <a:fillRect/>
          </a:stretch>
        </p:blipFill>
        <p:spPr>
          <a:xfrm>
            <a:off x="8045700" y="4100784"/>
            <a:ext cx="912085" cy="912085"/>
          </a:xfrm>
          <a:prstGeom prst="rect">
            <a:avLst/>
          </a:prstGeom>
        </p:spPr>
      </p:pic>
    </p:spTree>
    <p:extLst>
      <p:ext uri="{BB962C8B-B14F-4D97-AF65-F5344CB8AC3E}">
        <p14:creationId xmlns:p14="http://schemas.microsoft.com/office/powerpoint/2010/main" val="13674127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357189" y="982266"/>
            <a:ext cx="8429625" cy="3609975"/>
          </a:xfrm>
        </p:spPr>
        <p:txBody>
          <a:bodyPr/>
          <a:lstStyle>
            <a:lvl1pPr>
              <a:defRPr>
                <a:solidFill>
                  <a:srgbClr val="000000"/>
                </a:solidFill>
              </a:defRPr>
            </a:lvl1pPr>
            <a:lvl2pPr>
              <a:defRPr>
                <a:solidFill>
                  <a:srgbClr val="000000"/>
                </a:solidFill>
              </a:defRPr>
            </a:lvl2pPr>
            <a:lvl3pPr>
              <a:defRPr>
                <a:solidFill>
                  <a:srgbClr val="000000"/>
                </a:solidFill>
              </a:defRPr>
            </a:lvl3pPr>
            <a:lvl4pPr>
              <a:defRPr>
                <a:solidFill>
                  <a:srgbClr val="000000"/>
                </a:solidFill>
              </a:defRPr>
            </a:lvl4pPr>
            <a:lvl5pPr>
              <a:defRPr>
                <a:solidFill>
                  <a:srgbClr val="000000"/>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p:nvPr>
        </p:nvSpPr>
        <p:spPr>
          <a:xfrm>
            <a:off x="357189" y="220266"/>
            <a:ext cx="8429625" cy="571500"/>
          </a:xfrm>
        </p:spPr>
        <p:txBody>
          <a:bodyPr/>
          <a:lstStyle/>
          <a:p>
            <a:r>
              <a:rPr lang="en-US"/>
              <a:t>Click to edit Master title style</a:t>
            </a:r>
            <a:endParaRPr lang="en-US" dirty="0"/>
          </a:p>
        </p:txBody>
      </p:sp>
      <p:sp>
        <p:nvSpPr>
          <p:cNvPr id="3" name="Slide Number Placeholder 2"/>
          <p:cNvSpPr>
            <a:spLocks noGrp="1"/>
          </p:cNvSpPr>
          <p:nvPr>
            <p:ph type="sldNum" sz="quarter" idx="11"/>
          </p:nvPr>
        </p:nvSpPr>
        <p:spPr/>
        <p:txBody>
          <a:bodyPr/>
          <a:lstStyle/>
          <a:p>
            <a:pPr algn="r"/>
            <a:fld id="{6BCEAF00-35EE-2349-AC37-D94588E1CC52}" type="slidenum">
              <a:rPr>
                <a:solidFill>
                  <a:srgbClr val="000000"/>
                </a:solidFill>
              </a:rPr>
              <a:pPr algn="r"/>
              <a:t>‹Nº›</a:t>
            </a:fld>
            <a:endParaRPr dirty="0">
              <a:solidFill>
                <a:srgbClr val="000000"/>
              </a:solidFill>
            </a:endParaRPr>
          </a:p>
        </p:txBody>
      </p:sp>
      <p:sp>
        <p:nvSpPr>
          <p:cNvPr id="4" name="Footer Placeholder 3"/>
          <p:cNvSpPr>
            <a:spLocks noGrp="1"/>
          </p:cNvSpPr>
          <p:nvPr>
            <p:ph type="ftr" sz="quarter" idx="12"/>
          </p:nvPr>
        </p:nvSpPr>
        <p:spPr/>
        <p:txBody>
          <a:bodyPr/>
          <a:lstStyle/>
          <a:p>
            <a:pPr algn="r"/>
            <a:r>
              <a:rPr dirty="0">
                <a:solidFill>
                  <a:srgbClr val="000000"/>
                </a:solidFill>
              </a:rPr>
              <a:t>Hernan Mogliasso</a:t>
            </a:r>
          </a:p>
        </p:txBody>
      </p:sp>
    </p:spTree>
    <p:extLst>
      <p:ext uri="{BB962C8B-B14F-4D97-AF65-F5344CB8AC3E}">
        <p14:creationId xmlns:p14="http://schemas.microsoft.com/office/powerpoint/2010/main" val="30853253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Blue">
    <p:bg>
      <p:bgPr>
        <a:gradFill flip="none" rotWithShape="1">
          <a:gsLst>
            <a:gs pos="15000">
              <a:srgbClr val="3A397B"/>
            </a:gs>
            <a:gs pos="100000">
              <a:schemeClr val="tx2"/>
            </a:gs>
          </a:gsLst>
          <a:lin ang="18900000" scaled="0"/>
          <a:tileRect/>
        </a:gradFill>
        <a:effectLst/>
      </p:bgPr>
    </p:bg>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357189" y="982266"/>
            <a:ext cx="8429625" cy="3609975"/>
          </a:xfrm>
        </p:spPr>
        <p:txBody>
          <a:bodyPr/>
          <a:lstStyle>
            <a:lvl1pPr>
              <a:defRPr sz="20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p:nvPr>
        </p:nvSpPr>
        <p:spPr>
          <a:xfrm>
            <a:off x="357189" y="220266"/>
            <a:ext cx="8429625" cy="571500"/>
          </a:xfrm>
        </p:spPr>
        <p:txBody>
          <a:bodyPr/>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6159107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Image with Text">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 y="0"/>
            <a:ext cx="9144000" cy="5143500"/>
          </a:xfrm>
          <a:solidFill>
            <a:schemeClr val="bg1">
              <a:lumMod val="85000"/>
            </a:schemeClr>
          </a:solidFill>
        </p:spPr>
        <p:txBody>
          <a:bodyPr rtlCol="0">
            <a:noAutofit/>
          </a:bodyPr>
          <a:lstStyle>
            <a:lvl1pPr marL="0" indent="0">
              <a:buNone/>
              <a:defRPr sz="1100"/>
            </a:lvl1pPr>
          </a:lstStyle>
          <a:p>
            <a:pPr lvl="0"/>
            <a:r>
              <a:rPr lang="en-US" noProof="0" dirty="0"/>
              <a:t>Click icon to add picture</a:t>
            </a:r>
          </a:p>
        </p:txBody>
      </p:sp>
      <p:sp>
        <p:nvSpPr>
          <p:cNvPr id="2" name="Title 1"/>
          <p:cNvSpPr>
            <a:spLocks noGrp="1"/>
          </p:cNvSpPr>
          <p:nvPr>
            <p:ph type="title"/>
          </p:nvPr>
        </p:nvSpPr>
        <p:spPr>
          <a:xfrm>
            <a:off x="357189" y="220097"/>
            <a:ext cx="8429625" cy="572053"/>
          </a:xfrm>
        </p:spPr>
        <p:txBody>
          <a:bodyPr/>
          <a:lstStyle>
            <a:lvl1pPr>
              <a:defRPr>
                <a:solidFill>
                  <a:schemeClr val="bg1"/>
                </a:solidFill>
              </a:defRPr>
            </a:lvl1pPr>
          </a:lstStyle>
          <a:p>
            <a:r>
              <a:rPr lang="en-US"/>
              <a:t>Click to edit Master title style</a:t>
            </a:r>
            <a:endParaRPr lang="en-US" dirty="0"/>
          </a:p>
        </p:txBody>
      </p:sp>
      <p:sp>
        <p:nvSpPr>
          <p:cNvPr id="3" name="Content Placeholder 2"/>
          <p:cNvSpPr>
            <a:spLocks noGrp="1"/>
          </p:cNvSpPr>
          <p:nvPr>
            <p:ph sz="half" idx="1"/>
          </p:nvPr>
        </p:nvSpPr>
        <p:spPr>
          <a:xfrm>
            <a:off x="357189" y="982270"/>
            <a:ext cx="8429625" cy="3394473"/>
          </a:xfrm>
        </p:spPr>
        <p:txBody>
          <a:bodyPr/>
          <a:lstStyle>
            <a:lvl1pPr marL="0" indent="0">
              <a:buFontTx/>
              <a:buNone/>
              <a:defRPr sz="1600" b="0">
                <a:solidFill>
                  <a:schemeClr val="bg1"/>
                </a:solidFill>
              </a:defRPr>
            </a:lvl1pPr>
            <a:lvl2pPr marL="202679" indent="0">
              <a:buFontTx/>
              <a:buNone/>
              <a:defRPr sz="1400">
                <a:solidFill>
                  <a:schemeClr val="bg1"/>
                </a:solidFill>
              </a:defRPr>
            </a:lvl2pPr>
            <a:lvl3pPr marL="405359" indent="0">
              <a:buFontTx/>
              <a:buNone/>
              <a:defRPr sz="1400">
                <a:solidFill>
                  <a:schemeClr val="bg1"/>
                </a:solidFill>
              </a:defRPr>
            </a:lvl3pPr>
            <a:lvl4pPr marL="615126" indent="0">
              <a:buFontTx/>
              <a:buNone/>
              <a:defRPr sz="1400">
                <a:solidFill>
                  <a:schemeClr val="bg1"/>
                </a:solidFill>
              </a:defRPr>
            </a:lvl4pPr>
            <a:lvl5pPr marL="817804" indent="0">
              <a:buFontTx/>
              <a:buNone/>
              <a:defRPr sz="1400">
                <a:solidFill>
                  <a:schemeClr val="bg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6010721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hart Only">
    <p:spTree>
      <p:nvGrpSpPr>
        <p:cNvPr id="1" name=""/>
        <p:cNvGrpSpPr/>
        <p:nvPr/>
      </p:nvGrpSpPr>
      <p:grpSpPr>
        <a:xfrm>
          <a:off x="0" y="0"/>
          <a:ext cx="0" cy="0"/>
          <a:chOff x="0" y="0"/>
          <a:chExt cx="0" cy="0"/>
        </a:xfrm>
      </p:grpSpPr>
      <p:sp>
        <p:nvSpPr>
          <p:cNvPr id="5" name="Chart Placeholder 4"/>
          <p:cNvSpPr>
            <a:spLocks noGrp="1"/>
          </p:cNvSpPr>
          <p:nvPr>
            <p:ph type="chart" sz="quarter" idx="12"/>
          </p:nvPr>
        </p:nvSpPr>
        <p:spPr>
          <a:xfrm>
            <a:off x="1435608" y="1289304"/>
            <a:ext cx="6286500" cy="3154680"/>
          </a:xfrm>
        </p:spPr>
        <p:txBody>
          <a:bodyPr rtlCol="0" anchor="ctr" anchorCtr="1">
            <a:noAutofit/>
          </a:bodyPr>
          <a:lstStyle>
            <a:lvl1pPr marL="0" indent="0">
              <a:buNone/>
              <a:defRPr sz="1100">
                <a:solidFill>
                  <a:srgbClr val="000000"/>
                </a:solidFill>
              </a:defRPr>
            </a:lvl1pPr>
          </a:lstStyle>
          <a:p>
            <a:pPr lvl="0"/>
            <a:r>
              <a:rPr lang="en-US" noProof="0" dirty="0"/>
              <a:t>Click icon to add chart</a:t>
            </a:r>
          </a:p>
        </p:txBody>
      </p:sp>
      <p:sp>
        <p:nvSpPr>
          <p:cNvPr id="8" name="Content Placeholder 7"/>
          <p:cNvSpPr>
            <a:spLocks noGrp="1"/>
          </p:cNvSpPr>
          <p:nvPr>
            <p:ph sz="quarter" idx="10" hasCustomPrompt="1"/>
          </p:nvPr>
        </p:nvSpPr>
        <p:spPr>
          <a:xfrm>
            <a:off x="357189" y="978408"/>
            <a:ext cx="8429625" cy="318568"/>
          </a:xfrm>
        </p:spPr>
        <p:txBody>
          <a:bodyPr/>
          <a:lstStyle>
            <a:lvl1pPr marL="0" indent="0">
              <a:buFont typeface="Arial"/>
              <a:buNone/>
              <a:defRPr sz="1400">
                <a:solidFill>
                  <a:srgbClr val="000000"/>
                </a:solidFill>
              </a:defRPr>
            </a:lvl1pPr>
            <a:lvl2pPr>
              <a:defRPr sz="1300"/>
            </a:lvl2pPr>
            <a:lvl3pPr>
              <a:defRPr sz="1300"/>
            </a:lvl3pPr>
            <a:lvl4pPr>
              <a:defRPr sz="1300"/>
            </a:lvl4pPr>
            <a:lvl5pPr>
              <a:defRPr sz="1300"/>
            </a:lvl5pPr>
          </a:lstStyle>
          <a:p>
            <a:pPr lvl="0"/>
            <a:r>
              <a:rPr lang="en-US" dirty="0"/>
              <a:t>Chart title goes here (optional)</a:t>
            </a:r>
          </a:p>
        </p:txBody>
      </p:sp>
      <p:sp>
        <p:nvSpPr>
          <p:cNvPr id="4" name="Title 3"/>
          <p:cNvSpPr>
            <a:spLocks noGrp="1"/>
          </p:cNvSpPr>
          <p:nvPr>
            <p:ph type="title"/>
          </p:nvPr>
        </p:nvSpPr>
        <p:spPr>
          <a:xfrm>
            <a:off x="357189" y="220266"/>
            <a:ext cx="8429625" cy="571500"/>
          </a:xfrm>
        </p:spPr>
        <p:txBody>
          <a:bodyPr/>
          <a:lstStyle/>
          <a:p>
            <a:r>
              <a:rPr lang="en-US"/>
              <a:t>Click to edit Master title style</a:t>
            </a:r>
            <a:endParaRPr lang="en-US" dirty="0"/>
          </a:p>
        </p:txBody>
      </p:sp>
      <p:sp>
        <p:nvSpPr>
          <p:cNvPr id="2" name="Slide Number Placeholder 1"/>
          <p:cNvSpPr>
            <a:spLocks noGrp="1"/>
          </p:cNvSpPr>
          <p:nvPr>
            <p:ph type="sldNum" sz="quarter" idx="13"/>
          </p:nvPr>
        </p:nvSpPr>
        <p:spPr/>
        <p:txBody>
          <a:bodyPr/>
          <a:lstStyle/>
          <a:p>
            <a:pPr algn="r"/>
            <a:fld id="{6BCEAF00-35EE-2349-AC37-D94588E1CC52}" type="slidenum">
              <a:rPr>
                <a:solidFill>
                  <a:srgbClr val="000000"/>
                </a:solidFill>
              </a:rPr>
              <a:pPr algn="r"/>
              <a:t>‹Nº›</a:t>
            </a:fld>
            <a:endParaRPr dirty="0">
              <a:solidFill>
                <a:srgbClr val="000000"/>
              </a:solidFill>
            </a:endParaRPr>
          </a:p>
        </p:txBody>
      </p:sp>
      <p:sp>
        <p:nvSpPr>
          <p:cNvPr id="3" name="Footer Placeholder 2"/>
          <p:cNvSpPr>
            <a:spLocks noGrp="1"/>
          </p:cNvSpPr>
          <p:nvPr>
            <p:ph type="ftr" sz="quarter" idx="14"/>
          </p:nvPr>
        </p:nvSpPr>
        <p:spPr/>
        <p:txBody>
          <a:bodyPr/>
          <a:lstStyle/>
          <a:p>
            <a:pPr algn="r"/>
            <a:r>
              <a:rPr dirty="0">
                <a:solidFill>
                  <a:srgbClr val="000000"/>
                </a:solidFill>
              </a:rPr>
              <a:t>Hernan Mogliasso</a:t>
            </a:r>
          </a:p>
        </p:txBody>
      </p:sp>
    </p:spTree>
    <p:extLst>
      <p:ext uri="{BB962C8B-B14F-4D97-AF65-F5344CB8AC3E}">
        <p14:creationId xmlns:p14="http://schemas.microsoft.com/office/powerpoint/2010/main" val="363522216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2" name="Slide Number Placeholder 1"/>
          <p:cNvSpPr>
            <a:spLocks noGrp="1"/>
          </p:cNvSpPr>
          <p:nvPr>
            <p:ph type="sldNum" sz="quarter" idx="10"/>
          </p:nvPr>
        </p:nvSpPr>
        <p:spPr/>
        <p:txBody>
          <a:bodyPr/>
          <a:lstStyle/>
          <a:p>
            <a:pPr algn="r"/>
            <a:fld id="{6BCEAF00-35EE-2349-AC37-D94588E1CC52}" type="slidenum">
              <a:rPr>
                <a:solidFill>
                  <a:srgbClr val="000000"/>
                </a:solidFill>
              </a:rPr>
              <a:pPr algn="r"/>
              <a:t>‹Nº›</a:t>
            </a:fld>
            <a:endParaRPr dirty="0">
              <a:solidFill>
                <a:srgbClr val="000000"/>
              </a:solidFill>
            </a:endParaRPr>
          </a:p>
        </p:txBody>
      </p:sp>
      <p:sp>
        <p:nvSpPr>
          <p:cNvPr id="4" name="Footer Placeholder 3"/>
          <p:cNvSpPr>
            <a:spLocks noGrp="1"/>
          </p:cNvSpPr>
          <p:nvPr>
            <p:ph type="ftr" sz="quarter" idx="11"/>
          </p:nvPr>
        </p:nvSpPr>
        <p:spPr/>
        <p:txBody>
          <a:bodyPr/>
          <a:lstStyle/>
          <a:p>
            <a:pPr algn="r"/>
            <a:r>
              <a:rPr dirty="0">
                <a:solidFill>
                  <a:srgbClr val="000000"/>
                </a:solidFill>
              </a:rPr>
              <a:t>Hernan Mogliasso</a:t>
            </a:r>
          </a:p>
        </p:txBody>
      </p:sp>
    </p:spTree>
    <p:extLst>
      <p:ext uri="{BB962C8B-B14F-4D97-AF65-F5344CB8AC3E}">
        <p14:creationId xmlns:p14="http://schemas.microsoft.com/office/powerpoint/2010/main" val="66167520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r"/>
            <a:fld id="{6BCEAF00-35EE-2349-AC37-D94588E1CC52}" type="slidenum">
              <a:rPr>
                <a:solidFill>
                  <a:srgbClr val="000000"/>
                </a:solidFill>
              </a:rPr>
              <a:pPr algn="r"/>
              <a:t>‹Nº›</a:t>
            </a:fld>
            <a:endParaRPr dirty="0">
              <a:solidFill>
                <a:srgbClr val="000000"/>
              </a:solidFill>
            </a:endParaRPr>
          </a:p>
        </p:txBody>
      </p:sp>
      <p:sp>
        <p:nvSpPr>
          <p:cNvPr id="3" name="Footer Placeholder 2"/>
          <p:cNvSpPr>
            <a:spLocks noGrp="1"/>
          </p:cNvSpPr>
          <p:nvPr>
            <p:ph type="ftr" sz="quarter" idx="11"/>
          </p:nvPr>
        </p:nvSpPr>
        <p:spPr/>
        <p:txBody>
          <a:bodyPr/>
          <a:lstStyle/>
          <a:p>
            <a:pPr algn="r"/>
            <a:r>
              <a:rPr dirty="0">
                <a:solidFill>
                  <a:srgbClr val="000000"/>
                </a:solidFill>
              </a:rPr>
              <a:t>Hernan Mogliasso</a:t>
            </a:r>
          </a:p>
        </p:txBody>
      </p:sp>
    </p:spTree>
    <p:extLst>
      <p:ext uri="{BB962C8B-B14F-4D97-AF65-F5344CB8AC3E}">
        <p14:creationId xmlns:p14="http://schemas.microsoft.com/office/powerpoint/2010/main" val="81693667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Back Page">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736057" y="1738595"/>
            <a:ext cx="1671886" cy="1671886"/>
          </a:xfrm>
          <a:prstGeom prst="rect">
            <a:avLst/>
          </a:prstGeom>
        </p:spPr>
      </p:pic>
    </p:spTree>
    <p:extLst>
      <p:ext uri="{BB962C8B-B14F-4D97-AF65-F5344CB8AC3E}">
        <p14:creationId xmlns:p14="http://schemas.microsoft.com/office/powerpoint/2010/main" val="290035236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Factoid Blue">
    <p:bg>
      <p:bgPr>
        <a:gradFill flip="none" rotWithShape="1">
          <a:gsLst>
            <a:gs pos="15000">
              <a:schemeClr val="bg2"/>
            </a:gs>
            <a:gs pos="100000">
              <a:schemeClr val="tx2"/>
            </a:gs>
          </a:gsLst>
          <a:lin ang="18900000" scaled="0"/>
          <a:tileRect/>
        </a:gradFill>
        <a:effectLst/>
      </p:bgPr>
    </p:bg>
    <p:spTree>
      <p:nvGrpSpPr>
        <p:cNvPr id="1" name=""/>
        <p:cNvGrpSpPr/>
        <p:nvPr/>
      </p:nvGrpSpPr>
      <p:grpSpPr>
        <a:xfrm>
          <a:off x="0" y="0"/>
          <a:ext cx="0" cy="0"/>
          <a:chOff x="0" y="0"/>
          <a:chExt cx="0" cy="0"/>
        </a:xfrm>
      </p:grpSpPr>
      <p:sp>
        <p:nvSpPr>
          <p:cNvPr id="11" name="Title 1"/>
          <p:cNvSpPr>
            <a:spLocks noGrp="1"/>
          </p:cNvSpPr>
          <p:nvPr>
            <p:ph type="ctrTitle" hasCustomPrompt="1"/>
          </p:nvPr>
        </p:nvSpPr>
        <p:spPr>
          <a:xfrm>
            <a:off x="357189" y="1289305"/>
            <a:ext cx="8429625" cy="1642871"/>
          </a:xfrm>
        </p:spPr>
        <p:txBody>
          <a:bodyPr anchor="b">
            <a:noAutofit/>
          </a:bodyPr>
          <a:lstStyle>
            <a:lvl1pPr>
              <a:lnSpc>
                <a:spcPct val="90000"/>
              </a:lnSpc>
              <a:defRPr sz="11600" b="0" i="0" baseline="0">
                <a:solidFill>
                  <a:schemeClr val="bg1"/>
                </a:solidFill>
                <a:latin typeface="EMprint" charset="0"/>
                <a:ea typeface="EMprint" charset="0"/>
                <a:cs typeface="EMprint" charset="0"/>
              </a:defRPr>
            </a:lvl1pPr>
          </a:lstStyle>
          <a:p>
            <a:r>
              <a:rPr lang="en-US" dirty="0"/>
              <a:t>Data</a:t>
            </a:r>
          </a:p>
        </p:txBody>
      </p:sp>
      <p:sp>
        <p:nvSpPr>
          <p:cNvPr id="12" name="Content Placeholder 4"/>
          <p:cNvSpPr>
            <a:spLocks noGrp="1"/>
          </p:cNvSpPr>
          <p:nvPr>
            <p:ph sz="quarter" idx="11"/>
          </p:nvPr>
        </p:nvSpPr>
        <p:spPr>
          <a:xfrm>
            <a:off x="357189" y="2817495"/>
            <a:ext cx="8429625" cy="1371600"/>
          </a:xfrm>
        </p:spPr>
        <p:txBody>
          <a:bodyPr/>
          <a:lstStyle>
            <a:lvl1pPr marL="0" indent="0">
              <a:lnSpc>
                <a:spcPct val="90000"/>
              </a:lnSpc>
              <a:buNone/>
              <a:defRPr lang="en-US" sz="3200" kern="1200" dirty="0" smtClean="0">
                <a:solidFill>
                  <a:schemeClr val="bg1"/>
                </a:solidFill>
                <a:latin typeface="EMprint" charset="0"/>
                <a:ea typeface="EMprint" charset="0"/>
                <a:cs typeface="EMprint" charset="0"/>
              </a:defRPr>
            </a:lvl1pPr>
            <a:lvl2pPr>
              <a:defRPr lang="en-US" sz="1100" kern="1200" dirty="0" smtClean="0">
                <a:solidFill>
                  <a:schemeClr val="bg1"/>
                </a:solidFill>
                <a:latin typeface="+mn-lt"/>
                <a:ea typeface="+mn-ea"/>
                <a:cs typeface="+mn-cs"/>
              </a:defRPr>
            </a:lvl2pPr>
            <a:lvl3pPr>
              <a:defRPr lang="en-US" sz="1100" kern="1200" dirty="0" smtClean="0">
                <a:solidFill>
                  <a:schemeClr val="bg1"/>
                </a:solidFill>
                <a:latin typeface="+mn-lt"/>
                <a:ea typeface="+mn-ea"/>
                <a:cs typeface="+mn-cs"/>
              </a:defRPr>
            </a:lvl3pPr>
            <a:lvl4pPr>
              <a:defRPr lang="en-US" sz="1100" kern="1200" dirty="0" smtClean="0">
                <a:solidFill>
                  <a:schemeClr val="bg1"/>
                </a:solidFill>
                <a:latin typeface="+mn-lt"/>
                <a:ea typeface="+mn-ea"/>
                <a:cs typeface="+mn-cs"/>
              </a:defRPr>
            </a:lvl4pPr>
            <a:lvl5pPr>
              <a:defRPr lang="en-US" sz="1100" kern="1200" dirty="0" smtClean="0">
                <a:solidFill>
                  <a:schemeClr val="bg1"/>
                </a:solidFill>
                <a:latin typeface="+mn-lt"/>
                <a:ea typeface="+mn-ea"/>
                <a:cs typeface="+mn-cs"/>
              </a:defRPr>
            </a:lvl5pPr>
          </a:lstStyle>
          <a:p>
            <a:pPr lvl="0"/>
            <a:r>
              <a:rPr lang="en-US"/>
              <a:t>Edit Master text styles</a:t>
            </a:r>
          </a:p>
        </p:txBody>
      </p:sp>
    </p:spTree>
    <p:extLst>
      <p:ext uri="{BB962C8B-B14F-4D97-AF65-F5344CB8AC3E}">
        <p14:creationId xmlns:p14="http://schemas.microsoft.com/office/powerpoint/2010/main" val="289005214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actoid White">
    <p:spTree>
      <p:nvGrpSpPr>
        <p:cNvPr id="1" name=""/>
        <p:cNvGrpSpPr/>
        <p:nvPr/>
      </p:nvGrpSpPr>
      <p:grpSpPr>
        <a:xfrm>
          <a:off x="0" y="0"/>
          <a:ext cx="0" cy="0"/>
          <a:chOff x="0" y="0"/>
          <a:chExt cx="0" cy="0"/>
        </a:xfrm>
      </p:grpSpPr>
      <p:sp>
        <p:nvSpPr>
          <p:cNvPr id="11" name="Title 1"/>
          <p:cNvSpPr>
            <a:spLocks noGrp="1"/>
          </p:cNvSpPr>
          <p:nvPr>
            <p:ph type="ctrTitle" hasCustomPrompt="1"/>
          </p:nvPr>
        </p:nvSpPr>
        <p:spPr>
          <a:xfrm>
            <a:off x="360046" y="1289305"/>
            <a:ext cx="8429625" cy="1642871"/>
          </a:xfrm>
        </p:spPr>
        <p:txBody>
          <a:bodyPr anchor="b">
            <a:noAutofit/>
          </a:bodyPr>
          <a:lstStyle>
            <a:lvl1pPr>
              <a:lnSpc>
                <a:spcPct val="90000"/>
              </a:lnSpc>
              <a:defRPr sz="11600" b="0" i="0" baseline="0">
                <a:solidFill>
                  <a:schemeClr val="bg2"/>
                </a:solidFill>
                <a:latin typeface="EMprint" charset="0"/>
                <a:ea typeface="EMprint" charset="0"/>
                <a:cs typeface="EMprint" charset="0"/>
              </a:defRPr>
            </a:lvl1pPr>
          </a:lstStyle>
          <a:p>
            <a:r>
              <a:rPr lang="en-US" dirty="0"/>
              <a:t>Data</a:t>
            </a:r>
          </a:p>
        </p:txBody>
      </p:sp>
      <p:sp>
        <p:nvSpPr>
          <p:cNvPr id="12" name="Content Placeholder 4"/>
          <p:cNvSpPr>
            <a:spLocks noGrp="1"/>
          </p:cNvSpPr>
          <p:nvPr>
            <p:ph sz="quarter" idx="11"/>
          </p:nvPr>
        </p:nvSpPr>
        <p:spPr>
          <a:xfrm>
            <a:off x="360044" y="2817495"/>
            <a:ext cx="8429625" cy="1371600"/>
          </a:xfrm>
        </p:spPr>
        <p:txBody>
          <a:bodyPr/>
          <a:lstStyle>
            <a:lvl1pPr marL="0" indent="0">
              <a:lnSpc>
                <a:spcPct val="90000"/>
              </a:lnSpc>
              <a:buNone/>
              <a:defRPr lang="en-US" sz="3200" kern="1200" dirty="0" smtClean="0">
                <a:solidFill>
                  <a:schemeClr val="bg2"/>
                </a:solidFill>
                <a:latin typeface="EMprint" charset="0"/>
                <a:ea typeface="EMprint" charset="0"/>
                <a:cs typeface="EMprint" charset="0"/>
              </a:defRPr>
            </a:lvl1pPr>
            <a:lvl2pPr>
              <a:defRPr lang="en-US" sz="1100" kern="1200" dirty="0" smtClean="0">
                <a:solidFill>
                  <a:schemeClr val="bg1"/>
                </a:solidFill>
                <a:latin typeface="+mn-lt"/>
                <a:ea typeface="+mn-ea"/>
                <a:cs typeface="+mn-cs"/>
              </a:defRPr>
            </a:lvl2pPr>
            <a:lvl3pPr>
              <a:defRPr lang="en-US" sz="1100" kern="1200" dirty="0" smtClean="0">
                <a:solidFill>
                  <a:schemeClr val="bg1"/>
                </a:solidFill>
                <a:latin typeface="+mn-lt"/>
                <a:ea typeface="+mn-ea"/>
                <a:cs typeface="+mn-cs"/>
              </a:defRPr>
            </a:lvl3pPr>
            <a:lvl4pPr>
              <a:defRPr lang="en-US" sz="1100" kern="1200" dirty="0" smtClean="0">
                <a:solidFill>
                  <a:schemeClr val="bg1"/>
                </a:solidFill>
                <a:latin typeface="+mn-lt"/>
                <a:ea typeface="+mn-ea"/>
                <a:cs typeface="+mn-cs"/>
              </a:defRPr>
            </a:lvl4pPr>
            <a:lvl5pPr>
              <a:defRPr lang="en-US" sz="1100" kern="1200" dirty="0" smtClean="0">
                <a:solidFill>
                  <a:schemeClr val="bg1"/>
                </a:solidFill>
                <a:latin typeface="+mn-lt"/>
                <a:ea typeface="+mn-ea"/>
                <a:cs typeface="+mn-cs"/>
              </a:defRPr>
            </a:lvl5pPr>
          </a:lstStyle>
          <a:p>
            <a:pPr lvl="0"/>
            <a:r>
              <a:rPr lang="en-US"/>
              <a:t>Edit Master text styles</a:t>
            </a:r>
          </a:p>
        </p:txBody>
      </p:sp>
      <p:sp>
        <p:nvSpPr>
          <p:cNvPr id="2" name="Slide Number Placeholder 1"/>
          <p:cNvSpPr>
            <a:spLocks noGrp="1"/>
          </p:cNvSpPr>
          <p:nvPr>
            <p:ph type="sldNum" sz="quarter" idx="12"/>
          </p:nvPr>
        </p:nvSpPr>
        <p:spPr/>
        <p:txBody>
          <a:bodyPr/>
          <a:lstStyle/>
          <a:p>
            <a:pPr algn="r"/>
            <a:fld id="{6BCEAF00-35EE-2349-AC37-D94588E1CC52}" type="slidenum">
              <a:rPr>
                <a:solidFill>
                  <a:srgbClr val="000000"/>
                </a:solidFill>
              </a:rPr>
              <a:pPr algn="r"/>
              <a:t>‹Nº›</a:t>
            </a:fld>
            <a:endParaRPr dirty="0">
              <a:solidFill>
                <a:srgbClr val="000000"/>
              </a:solidFill>
            </a:endParaRPr>
          </a:p>
        </p:txBody>
      </p:sp>
      <p:sp>
        <p:nvSpPr>
          <p:cNvPr id="3" name="Footer Placeholder 2"/>
          <p:cNvSpPr>
            <a:spLocks noGrp="1"/>
          </p:cNvSpPr>
          <p:nvPr>
            <p:ph type="ftr" sz="quarter" idx="13"/>
          </p:nvPr>
        </p:nvSpPr>
        <p:spPr/>
        <p:txBody>
          <a:bodyPr/>
          <a:lstStyle/>
          <a:p>
            <a:pPr algn="r"/>
            <a:r>
              <a:rPr dirty="0">
                <a:solidFill>
                  <a:srgbClr val="000000"/>
                </a:solidFill>
              </a:rPr>
              <a:t>Hernan Mogliasso</a:t>
            </a:r>
          </a:p>
        </p:txBody>
      </p:sp>
    </p:spTree>
    <p:extLst>
      <p:ext uri="{BB962C8B-B14F-4D97-AF65-F5344CB8AC3E}">
        <p14:creationId xmlns:p14="http://schemas.microsoft.com/office/powerpoint/2010/main" val="35600753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357189" y="982266"/>
            <a:ext cx="8429625" cy="3609975"/>
          </a:xfrm>
        </p:spPr>
        <p:txBody>
          <a:bodyPr/>
          <a:lstStyle>
            <a:lvl1pPr>
              <a:defRPr>
                <a:solidFill>
                  <a:srgbClr val="000000"/>
                </a:solidFill>
              </a:defRPr>
            </a:lvl1pPr>
            <a:lvl2pPr>
              <a:defRPr>
                <a:solidFill>
                  <a:srgbClr val="000000"/>
                </a:solidFill>
              </a:defRPr>
            </a:lvl2pPr>
            <a:lvl3pPr>
              <a:defRPr>
                <a:solidFill>
                  <a:srgbClr val="000000"/>
                </a:solidFill>
              </a:defRPr>
            </a:lvl3pPr>
            <a:lvl4pPr>
              <a:defRPr>
                <a:solidFill>
                  <a:srgbClr val="000000"/>
                </a:solidFill>
              </a:defRPr>
            </a:lvl4pPr>
            <a:lvl5pPr>
              <a:defRPr>
                <a:solidFill>
                  <a:srgbClr val="000000"/>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p:nvPr>
        </p:nvSpPr>
        <p:spPr>
          <a:xfrm>
            <a:off x="357189" y="220266"/>
            <a:ext cx="8429625" cy="571500"/>
          </a:xfrm>
        </p:spPr>
        <p:txBody>
          <a:bodyPr/>
          <a:lstStyle/>
          <a:p>
            <a:r>
              <a:rPr lang="en-US"/>
              <a:t>Click to edit Master title style</a:t>
            </a:r>
            <a:endParaRPr lang="en-US" dirty="0"/>
          </a:p>
        </p:txBody>
      </p:sp>
      <p:sp>
        <p:nvSpPr>
          <p:cNvPr id="3" name="Slide Number Placeholder 2"/>
          <p:cNvSpPr>
            <a:spLocks noGrp="1"/>
          </p:cNvSpPr>
          <p:nvPr>
            <p:ph type="sldNum" sz="quarter" idx="11"/>
          </p:nvPr>
        </p:nvSpPr>
        <p:spPr/>
        <p:txBody>
          <a:bodyPr/>
          <a:lstStyle/>
          <a:p>
            <a:pPr algn="r"/>
            <a:fld id="{6BCEAF00-35EE-2349-AC37-D94588E1CC52}" type="slidenum">
              <a:rPr lang="en-US" smtClean="0"/>
              <a:pPr algn="r"/>
              <a:t>‹Nº›</a:t>
            </a:fld>
            <a:endParaRPr lang="en-US" dirty="0"/>
          </a:p>
        </p:txBody>
      </p:sp>
      <p:sp>
        <p:nvSpPr>
          <p:cNvPr id="4" name="Footer Placeholder 3"/>
          <p:cNvSpPr>
            <a:spLocks noGrp="1"/>
          </p:cNvSpPr>
          <p:nvPr>
            <p:ph type="ftr" sz="quarter" idx="12"/>
          </p:nvPr>
        </p:nvSpPr>
        <p:spPr/>
        <p:txBody>
          <a:bodyPr/>
          <a:lstStyle/>
          <a:p>
            <a:pPr algn="r"/>
            <a:r>
              <a:rPr lang="en-US" dirty="0"/>
              <a:t>Hernan Mogliasso</a:t>
            </a:r>
          </a:p>
        </p:txBody>
      </p:sp>
    </p:spTree>
    <p:extLst>
      <p:ext uri="{BB962C8B-B14F-4D97-AF65-F5344CB8AC3E}">
        <p14:creationId xmlns:p14="http://schemas.microsoft.com/office/powerpoint/2010/main" val="321450105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 Factoids White">
    <p:spTree>
      <p:nvGrpSpPr>
        <p:cNvPr id="1" name=""/>
        <p:cNvGrpSpPr/>
        <p:nvPr/>
      </p:nvGrpSpPr>
      <p:grpSpPr>
        <a:xfrm>
          <a:off x="0" y="0"/>
          <a:ext cx="0" cy="0"/>
          <a:chOff x="0" y="0"/>
          <a:chExt cx="0" cy="0"/>
        </a:xfrm>
      </p:grpSpPr>
      <p:sp>
        <p:nvSpPr>
          <p:cNvPr id="6" name="Content Placeholder 4"/>
          <p:cNvSpPr>
            <a:spLocks noGrp="1"/>
          </p:cNvSpPr>
          <p:nvPr>
            <p:ph sz="quarter" idx="13" hasCustomPrompt="1"/>
          </p:nvPr>
        </p:nvSpPr>
        <p:spPr>
          <a:xfrm>
            <a:off x="5099050" y="1314576"/>
            <a:ext cx="3653684" cy="1371600"/>
          </a:xfrm>
          <a:noFill/>
          <a:ln>
            <a:noFill/>
          </a:ln>
        </p:spPr>
        <p:txBody>
          <a:bodyPr vert="horz" wrap="square" lIns="0" tIns="0" rIns="0" bIns="0" numCol="1" anchor="t" anchorCtr="0" compatLnSpc="1">
            <a:prstTxWarp prst="textNoShape">
              <a:avLst/>
            </a:prstTxWarp>
            <a:noAutofit/>
          </a:bodyPr>
          <a:lstStyle>
            <a:lvl1pPr marL="0" indent="0">
              <a:lnSpc>
                <a:spcPct val="90000"/>
              </a:lnSpc>
              <a:buNone/>
              <a:defRPr lang="en-US" sz="11600" b="0" i="0" baseline="0" dirty="0" smtClean="0">
                <a:solidFill>
                  <a:srgbClr val="00A3E0"/>
                </a:solidFill>
                <a:latin typeface="EMprint" charset="0"/>
                <a:ea typeface="EMprint" charset="0"/>
                <a:cs typeface="EMprint" charset="0"/>
              </a:defRPr>
            </a:lvl1pPr>
          </a:lstStyle>
          <a:p>
            <a:pPr lvl="0">
              <a:lnSpc>
                <a:spcPct val="90000"/>
              </a:lnSpc>
            </a:pPr>
            <a:r>
              <a:rPr lang="en-US" dirty="0"/>
              <a:t>Data</a:t>
            </a:r>
          </a:p>
        </p:txBody>
      </p:sp>
      <p:sp>
        <p:nvSpPr>
          <p:cNvPr id="7" name="Content Placeholder 4"/>
          <p:cNvSpPr>
            <a:spLocks noGrp="1"/>
          </p:cNvSpPr>
          <p:nvPr>
            <p:ph sz="quarter" idx="14" hasCustomPrompt="1"/>
          </p:nvPr>
        </p:nvSpPr>
        <p:spPr>
          <a:xfrm>
            <a:off x="360045" y="1314576"/>
            <a:ext cx="3653684" cy="1371600"/>
          </a:xfrm>
          <a:noFill/>
          <a:ln>
            <a:noFill/>
          </a:ln>
        </p:spPr>
        <p:txBody>
          <a:bodyPr vert="horz" wrap="square" lIns="0" tIns="0" rIns="0" bIns="0" numCol="1" anchor="t" anchorCtr="0" compatLnSpc="1">
            <a:prstTxWarp prst="textNoShape">
              <a:avLst/>
            </a:prstTxWarp>
          </a:bodyPr>
          <a:lstStyle>
            <a:lvl1pPr marL="0" indent="0">
              <a:lnSpc>
                <a:spcPct val="90000"/>
              </a:lnSpc>
              <a:buNone/>
              <a:defRPr lang="en-US" sz="11600" dirty="0" smtClean="0">
                <a:solidFill>
                  <a:srgbClr val="3A397B"/>
                </a:solidFill>
                <a:latin typeface="EMprint" charset="0"/>
                <a:ea typeface="EMprint" charset="0"/>
                <a:cs typeface="EMprint" charset="0"/>
              </a:defRPr>
            </a:lvl1pPr>
          </a:lstStyle>
          <a:p>
            <a:pPr lvl="0"/>
            <a:r>
              <a:rPr lang="en-US" dirty="0"/>
              <a:t>Data</a:t>
            </a:r>
          </a:p>
        </p:txBody>
      </p:sp>
      <p:sp>
        <p:nvSpPr>
          <p:cNvPr id="12" name="Content Placeholder 4"/>
          <p:cNvSpPr>
            <a:spLocks noGrp="1"/>
          </p:cNvSpPr>
          <p:nvPr>
            <p:ph sz="quarter" idx="11"/>
          </p:nvPr>
        </p:nvSpPr>
        <p:spPr>
          <a:xfrm>
            <a:off x="360045" y="2798898"/>
            <a:ext cx="3653684" cy="1371600"/>
          </a:xfrm>
        </p:spPr>
        <p:txBody>
          <a:bodyPr/>
          <a:lstStyle>
            <a:lvl1pPr marL="0" indent="0">
              <a:lnSpc>
                <a:spcPct val="90000"/>
              </a:lnSpc>
              <a:buNone/>
              <a:defRPr lang="en-US" sz="2600" kern="1200" dirty="0" smtClean="0">
                <a:solidFill>
                  <a:srgbClr val="3A397B"/>
                </a:solidFill>
                <a:latin typeface="EMprint" charset="0"/>
                <a:ea typeface="EMprint" charset="0"/>
                <a:cs typeface="EMprint" charset="0"/>
              </a:defRPr>
            </a:lvl1pPr>
            <a:lvl2pPr>
              <a:defRPr lang="en-US" sz="1100" kern="1200" dirty="0" smtClean="0">
                <a:solidFill>
                  <a:schemeClr val="bg1"/>
                </a:solidFill>
                <a:latin typeface="+mn-lt"/>
                <a:ea typeface="+mn-ea"/>
                <a:cs typeface="+mn-cs"/>
              </a:defRPr>
            </a:lvl2pPr>
            <a:lvl3pPr>
              <a:defRPr lang="en-US" sz="1100" kern="1200" dirty="0" smtClean="0">
                <a:solidFill>
                  <a:schemeClr val="bg1"/>
                </a:solidFill>
                <a:latin typeface="+mn-lt"/>
                <a:ea typeface="+mn-ea"/>
                <a:cs typeface="+mn-cs"/>
              </a:defRPr>
            </a:lvl3pPr>
            <a:lvl4pPr>
              <a:defRPr lang="en-US" sz="1100" kern="1200" dirty="0" smtClean="0">
                <a:solidFill>
                  <a:schemeClr val="bg1"/>
                </a:solidFill>
                <a:latin typeface="+mn-lt"/>
                <a:ea typeface="+mn-ea"/>
                <a:cs typeface="+mn-cs"/>
              </a:defRPr>
            </a:lvl4pPr>
            <a:lvl5pPr>
              <a:defRPr lang="en-US" sz="1100" kern="1200" dirty="0" smtClean="0">
                <a:solidFill>
                  <a:schemeClr val="bg1"/>
                </a:solidFill>
                <a:latin typeface="+mn-lt"/>
                <a:ea typeface="+mn-ea"/>
                <a:cs typeface="+mn-cs"/>
              </a:defRPr>
            </a:lvl5pPr>
          </a:lstStyle>
          <a:p>
            <a:pPr lvl="0"/>
            <a:r>
              <a:rPr lang="en-US"/>
              <a:t>Edit Master text styles</a:t>
            </a:r>
          </a:p>
        </p:txBody>
      </p:sp>
      <p:sp>
        <p:nvSpPr>
          <p:cNvPr id="5" name="Content Placeholder 4"/>
          <p:cNvSpPr>
            <a:spLocks noGrp="1"/>
          </p:cNvSpPr>
          <p:nvPr>
            <p:ph sz="quarter" idx="12"/>
          </p:nvPr>
        </p:nvSpPr>
        <p:spPr>
          <a:xfrm>
            <a:off x="5099050" y="2798898"/>
            <a:ext cx="3653684" cy="1371600"/>
          </a:xfrm>
        </p:spPr>
        <p:txBody>
          <a:bodyPr/>
          <a:lstStyle>
            <a:lvl1pPr marL="0" indent="0">
              <a:lnSpc>
                <a:spcPct val="90000"/>
              </a:lnSpc>
              <a:buNone/>
              <a:defRPr lang="en-US" sz="2600" kern="1200" dirty="0" smtClean="0">
                <a:solidFill>
                  <a:srgbClr val="00A3E0"/>
                </a:solidFill>
                <a:latin typeface="EMprint" charset="0"/>
                <a:ea typeface="EMprint" charset="0"/>
                <a:cs typeface="EMprint" charset="0"/>
              </a:defRPr>
            </a:lvl1pPr>
            <a:lvl2pPr>
              <a:defRPr lang="en-US" sz="1100" kern="1200" dirty="0" smtClean="0">
                <a:solidFill>
                  <a:schemeClr val="bg1"/>
                </a:solidFill>
                <a:latin typeface="+mn-lt"/>
                <a:ea typeface="+mn-ea"/>
                <a:cs typeface="+mn-cs"/>
              </a:defRPr>
            </a:lvl2pPr>
            <a:lvl3pPr>
              <a:defRPr lang="en-US" sz="1100" kern="1200" dirty="0" smtClean="0">
                <a:solidFill>
                  <a:schemeClr val="bg1"/>
                </a:solidFill>
                <a:latin typeface="+mn-lt"/>
                <a:ea typeface="+mn-ea"/>
                <a:cs typeface="+mn-cs"/>
              </a:defRPr>
            </a:lvl3pPr>
            <a:lvl4pPr>
              <a:defRPr lang="en-US" sz="1100" kern="1200" dirty="0" smtClean="0">
                <a:solidFill>
                  <a:schemeClr val="bg1"/>
                </a:solidFill>
                <a:latin typeface="+mn-lt"/>
                <a:ea typeface="+mn-ea"/>
                <a:cs typeface="+mn-cs"/>
              </a:defRPr>
            </a:lvl4pPr>
            <a:lvl5pPr>
              <a:defRPr lang="en-US" sz="1100" kern="1200" dirty="0" smtClean="0">
                <a:solidFill>
                  <a:schemeClr val="bg1"/>
                </a:solidFill>
                <a:latin typeface="+mn-lt"/>
                <a:ea typeface="+mn-ea"/>
                <a:cs typeface="+mn-cs"/>
              </a:defRPr>
            </a:lvl5pPr>
          </a:lstStyle>
          <a:p>
            <a:pPr lvl="0"/>
            <a:r>
              <a:rPr lang="en-US"/>
              <a:t>Edit Master text styles</a:t>
            </a:r>
          </a:p>
        </p:txBody>
      </p:sp>
      <p:sp>
        <p:nvSpPr>
          <p:cNvPr id="2" name="Slide Number Placeholder 1"/>
          <p:cNvSpPr>
            <a:spLocks noGrp="1"/>
          </p:cNvSpPr>
          <p:nvPr>
            <p:ph type="sldNum" sz="quarter" idx="15"/>
          </p:nvPr>
        </p:nvSpPr>
        <p:spPr/>
        <p:txBody>
          <a:bodyPr/>
          <a:lstStyle/>
          <a:p>
            <a:pPr algn="r"/>
            <a:fld id="{6BCEAF00-35EE-2349-AC37-D94588E1CC52}" type="slidenum">
              <a:rPr>
                <a:solidFill>
                  <a:srgbClr val="000000"/>
                </a:solidFill>
              </a:rPr>
              <a:pPr algn="r"/>
              <a:t>‹Nº›</a:t>
            </a:fld>
            <a:endParaRPr dirty="0">
              <a:solidFill>
                <a:srgbClr val="000000"/>
              </a:solidFill>
            </a:endParaRPr>
          </a:p>
        </p:txBody>
      </p:sp>
      <p:sp>
        <p:nvSpPr>
          <p:cNvPr id="3" name="Footer Placeholder 2"/>
          <p:cNvSpPr>
            <a:spLocks noGrp="1"/>
          </p:cNvSpPr>
          <p:nvPr>
            <p:ph type="ftr" sz="quarter" idx="16"/>
          </p:nvPr>
        </p:nvSpPr>
        <p:spPr/>
        <p:txBody>
          <a:bodyPr/>
          <a:lstStyle/>
          <a:p>
            <a:pPr algn="r"/>
            <a:r>
              <a:rPr dirty="0">
                <a:solidFill>
                  <a:srgbClr val="000000"/>
                </a:solidFill>
              </a:rPr>
              <a:t>Hernan Mogliasso</a:t>
            </a:r>
          </a:p>
        </p:txBody>
      </p:sp>
    </p:spTree>
    <p:extLst>
      <p:ext uri="{BB962C8B-B14F-4D97-AF65-F5344CB8AC3E}">
        <p14:creationId xmlns:p14="http://schemas.microsoft.com/office/powerpoint/2010/main" val="418007652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ivider Text Black">
    <p:spTree>
      <p:nvGrpSpPr>
        <p:cNvPr id="1" name=""/>
        <p:cNvGrpSpPr/>
        <p:nvPr/>
      </p:nvGrpSpPr>
      <p:grpSpPr>
        <a:xfrm>
          <a:off x="0" y="0"/>
          <a:ext cx="0" cy="0"/>
          <a:chOff x="0" y="0"/>
          <a:chExt cx="0" cy="0"/>
        </a:xfrm>
      </p:grpSpPr>
      <p:sp>
        <p:nvSpPr>
          <p:cNvPr id="4" name="Title 3"/>
          <p:cNvSpPr>
            <a:spLocks noGrp="1"/>
          </p:cNvSpPr>
          <p:nvPr>
            <p:ph type="ctrTitle"/>
          </p:nvPr>
        </p:nvSpPr>
        <p:spPr>
          <a:xfrm>
            <a:off x="360046" y="857250"/>
            <a:ext cx="8429625" cy="3429000"/>
          </a:xfrm>
          <a:prstGeom prst="rect">
            <a:avLst/>
          </a:prstGeom>
          <a:noFill/>
          <a:ln>
            <a:noFill/>
          </a:ln>
        </p:spPr>
        <p:txBody>
          <a:bodyPr vert="horz" wrap="square" lIns="0" tIns="0" rIns="0" bIns="0" numCol="1" anchor="ctr" anchorCtr="0" compatLnSpc="1">
            <a:prstTxWarp prst="textNoShape">
              <a:avLst/>
            </a:prstTxWarp>
            <a:noAutofit/>
          </a:bodyPr>
          <a:lstStyle>
            <a:lvl1pPr>
              <a:lnSpc>
                <a:spcPct val="90000"/>
              </a:lnSpc>
              <a:defRPr lang="en-US" sz="5500" b="0" baseline="0" dirty="0">
                <a:solidFill>
                  <a:srgbClr val="000000"/>
                </a:solidFill>
              </a:defRPr>
            </a:lvl1pPr>
          </a:lstStyle>
          <a:p>
            <a:pPr lvl="0">
              <a:lnSpc>
                <a:spcPct val="90000"/>
              </a:lnSpc>
            </a:pPr>
            <a:r>
              <a:rPr lang="en-US"/>
              <a:t>Click to edit Master title style</a:t>
            </a:r>
            <a:endParaRPr lang="en-US" dirty="0"/>
          </a:p>
        </p:txBody>
      </p:sp>
      <p:sp>
        <p:nvSpPr>
          <p:cNvPr id="2" name="Slide Number Placeholder 1"/>
          <p:cNvSpPr>
            <a:spLocks noGrp="1"/>
          </p:cNvSpPr>
          <p:nvPr>
            <p:ph type="sldNum" sz="quarter" idx="10"/>
          </p:nvPr>
        </p:nvSpPr>
        <p:spPr/>
        <p:txBody>
          <a:bodyPr/>
          <a:lstStyle/>
          <a:p>
            <a:pPr algn="r"/>
            <a:fld id="{6BCEAF00-35EE-2349-AC37-D94588E1CC52}" type="slidenum">
              <a:rPr>
                <a:solidFill>
                  <a:srgbClr val="000000"/>
                </a:solidFill>
              </a:rPr>
              <a:pPr algn="r"/>
              <a:t>‹Nº›</a:t>
            </a:fld>
            <a:endParaRPr dirty="0">
              <a:solidFill>
                <a:srgbClr val="000000"/>
              </a:solidFill>
            </a:endParaRPr>
          </a:p>
        </p:txBody>
      </p:sp>
      <p:sp>
        <p:nvSpPr>
          <p:cNvPr id="3" name="Footer Placeholder 2"/>
          <p:cNvSpPr>
            <a:spLocks noGrp="1"/>
          </p:cNvSpPr>
          <p:nvPr>
            <p:ph type="ftr" sz="quarter" idx="11"/>
          </p:nvPr>
        </p:nvSpPr>
        <p:spPr/>
        <p:txBody>
          <a:bodyPr/>
          <a:lstStyle/>
          <a:p>
            <a:pPr algn="r"/>
            <a:r>
              <a:rPr dirty="0">
                <a:solidFill>
                  <a:srgbClr val="000000"/>
                </a:solidFill>
              </a:rPr>
              <a:t>Hernan Mogliasso</a:t>
            </a:r>
          </a:p>
        </p:txBody>
      </p:sp>
    </p:spTree>
    <p:extLst>
      <p:ext uri="{BB962C8B-B14F-4D97-AF65-F5344CB8AC3E}">
        <p14:creationId xmlns:p14="http://schemas.microsoft.com/office/powerpoint/2010/main" val="1999042820"/>
      </p:ext>
    </p:extLst>
  </p:cSld>
  <p:clrMapOvr>
    <a:overrideClrMapping bg1="lt1" tx1="dk1" bg2="lt2" tx2="dk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ivider Text Cyan">
    <p:spTree>
      <p:nvGrpSpPr>
        <p:cNvPr id="1" name=""/>
        <p:cNvGrpSpPr/>
        <p:nvPr/>
      </p:nvGrpSpPr>
      <p:grpSpPr>
        <a:xfrm>
          <a:off x="0" y="0"/>
          <a:ext cx="0" cy="0"/>
          <a:chOff x="0" y="0"/>
          <a:chExt cx="0" cy="0"/>
        </a:xfrm>
      </p:grpSpPr>
      <p:sp>
        <p:nvSpPr>
          <p:cNvPr id="7" name="Title 3"/>
          <p:cNvSpPr>
            <a:spLocks noGrp="1"/>
          </p:cNvSpPr>
          <p:nvPr>
            <p:ph type="ctrTitle"/>
          </p:nvPr>
        </p:nvSpPr>
        <p:spPr>
          <a:xfrm>
            <a:off x="360046" y="857250"/>
            <a:ext cx="8429625" cy="3429000"/>
          </a:xfrm>
          <a:prstGeom prst="rect">
            <a:avLst/>
          </a:prstGeom>
          <a:noFill/>
          <a:ln>
            <a:noFill/>
          </a:ln>
        </p:spPr>
        <p:txBody>
          <a:bodyPr vert="horz" wrap="square" lIns="0" tIns="0" rIns="0" bIns="0" numCol="1" anchor="ctr" anchorCtr="0" compatLnSpc="1">
            <a:prstTxWarp prst="textNoShape">
              <a:avLst/>
            </a:prstTxWarp>
            <a:noAutofit/>
          </a:bodyPr>
          <a:lstStyle>
            <a:lvl1pPr>
              <a:lnSpc>
                <a:spcPct val="90000"/>
              </a:lnSpc>
              <a:defRPr lang="en-US" sz="5500" b="1" baseline="0" dirty="0">
                <a:gradFill>
                  <a:gsLst>
                    <a:gs pos="15000">
                      <a:srgbClr val="3A397B"/>
                    </a:gs>
                    <a:gs pos="100000">
                      <a:schemeClr val="tx2"/>
                    </a:gs>
                  </a:gsLst>
                  <a:lin ang="18900000" scaled="0"/>
                </a:gradFill>
              </a:defRPr>
            </a:lvl1pPr>
          </a:lstStyle>
          <a:p>
            <a:pPr lvl="0">
              <a:lnSpc>
                <a:spcPct val="90000"/>
              </a:lnSpc>
            </a:pPr>
            <a:r>
              <a:rPr lang="en-US"/>
              <a:t>Click to edit Master title style</a:t>
            </a:r>
            <a:endParaRPr lang="en-US" dirty="0"/>
          </a:p>
        </p:txBody>
      </p:sp>
      <p:sp>
        <p:nvSpPr>
          <p:cNvPr id="2" name="Slide Number Placeholder 1"/>
          <p:cNvSpPr>
            <a:spLocks noGrp="1"/>
          </p:cNvSpPr>
          <p:nvPr>
            <p:ph type="sldNum" sz="quarter" idx="10"/>
          </p:nvPr>
        </p:nvSpPr>
        <p:spPr/>
        <p:txBody>
          <a:bodyPr/>
          <a:lstStyle/>
          <a:p>
            <a:pPr algn="r"/>
            <a:fld id="{6BCEAF00-35EE-2349-AC37-D94588E1CC52}" type="slidenum">
              <a:rPr>
                <a:solidFill>
                  <a:srgbClr val="000000"/>
                </a:solidFill>
              </a:rPr>
              <a:pPr algn="r"/>
              <a:t>‹Nº›</a:t>
            </a:fld>
            <a:endParaRPr dirty="0">
              <a:solidFill>
                <a:srgbClr val="000000"/>
              </a:solidFill>
            </a:endParaRPr>
          </a:p>
        </p:txBody>
      </p:sp>
      <p:sp>
        <p:nvSpPr>
          <p:cNvPr id="3" name="Footer Placeholder 2"/>
          <p:cNvSpPr>
            <a:spLocks noGrp="1"/>
          </p:cNvSpPr>
          <p:nvPr>
            <p:ph type="ftr" sz="quarter" idx="11"/>
          </p:nvPr>
        </p:nvSpPr>
        <p:spPr/>
        <p:txBody>
          <a:bodyPr/>
          <a:lstStyle/>
          <a:p>
            <a:pPr algn="r"/>
            <a:r>
              <a:rPr dirty="0">
                <a:solidFill>
                  <a:srgbClr val="000000"/>
                </a:solidFill>
              </a:rPr>
              <a:t>Hernan Mogliasso</a:t>
            </a:r>
          </a:p>
        </p:txBody>
      </p:sp>
    </p:spTree>
    <p:extLst>
      <p:ext uri="{BB962C8B-B14F-4D97-AF65-F5344CB8AC3E}">
        <p14:creationId xmlns:p14="http://schemas.microsoft.com/office/powerpoint/2010/main" val="341336850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Divider Blue">
    <p:bg>
      <p:bgPr>
        <a:gradFill rotWithShape="1">
          <a:gsLst>
            <a:gs pos="15000">
              <a:srgbClr val="3A397B"/>
            </a:gs>
            <a:gs pos="100000">
              <a:schemeClr val="tx2"/>
            </a:gs>
          </a:gsLst>
          <a:lin ang="18900000"/>
        </a:gradFill>
        <a:effectLst/>
      </p:bgPr>
    </p:bg>
    <p:spTree>
      <p:nvGrpSpPr>
        <p:cNvPr id="1" name=""/>
        <p:cNvGrpSpPr/>
        <p:nvPr/>
      </p:nvGrpSpPr>
      <p:grpSpPr>
        <a:xfrm>
          <a:off x="0" y="0"/>
          <a:ext cx="0" cy="0"/>
          <a:chOff x="0" y="0"/>
          <a:chExt cx="0" cy="0"/>
        </a:xfrm>
      </p:grpSpPr>
      <p:sp>
        <p:nvSpPr>
          <p:cNvPr id="5" name="Title 3"/>
          <p:cNvSpPr>
            <a:spLocks noGrp="1"/>
          </p:cNvSpPr>
          <p:nvPr>
            <p:ph type="ctrTitle"/>
          </p:nvPr>
        </p:nvSpPr>
        <p:spPr>
          <a:xfrm>
            <a:off x="357189" y="857250"/>
            <a:ext cx="8429625" cy="3429000"/>
          </a:xfrm>
          <a:prstGeom prst="rect">
            <a:avLst/>
          </a:prstGeom>
          <a:noFill/>
          <a:ln>
            <a:noFill/>
          </a:ln>
        </p:spPr>
        <p:txBody>
          <a:bodyPr vert="horz" wrap="square" lIns="0" tIns="0" rIns="0" bIns="0" numCol="1" anchor="ctr" anchorCtr="0" compatLnSpc="1">
            <a:prstTxWarp prst="textNoShape">
              <a:avLst/>
            </a:prstTxWarp>
            <a:noAutofit/>
          </a:bodyPr>
          <a:lstStyle>
            <a:lvl1pPr>
              <a:lnSpc>
                <a:spcPct val="90000"/>
              </a:lnSpc>
              <a:defRPr lang="en-US" sz="5500" b="0" baseline="0" dirty="0">
                <a:solidFill>
                  <a:schemeClr val="bg1"/>
                </a:solidFill>
              </a:defRPr>
            </a:lvl1pPr>
          </a:lstStyle>
          <a:p>
            <a:pPr lvl="0">
              <a:lnSpc>
                <a:spcPct val="90000"/>
              </a:lnSpc>
            </a:pPr>
            <a:r>
              <a:rPr lang="en-US"/>
              <a:t>Click to edit Master title style</a:t>
            </a:r>
            <a:endParaRPr lang="en-US" dirty="0"/>
          </a:p>
        </p:txBody>
      </p:sp>
    </p:spTree>
    <p:extLst>
      <p:ext uri="{BB962C8B-B14F-4D97-AF65-F5344CB8AC3E}">
        <p14:creationId xmlns:p14="http://schemas.microsoft.com/office/powerpoint/2010/main" val="251922490"/>
      </p:ext>
    </p:extLst>
  </p:cSld>
  <p:clrMapOvr>
    <a:overrideClrMapping bg1="lt1" tx1="dk1" bg2="lt2" tx2="dk2" accent1="accent1" accent2="accent2" accent3="accent3" accent4="accent4" accent5="accent5" accent6="accent6" hlink="hlink" folHlink="folHlink"/>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Key Messaging Blue">
    <p:bg>
      <p:bgPr>
        <a:gradFill flip="none" rotWithShape="1">
          <a:gsLst>
            <a:gs pos="15000">
              <a:srgbClr val="3A397B"/>
            </a:gs>
            <a:gs pos="100000">
              <a:schemeClr val="tx2"/>
            </a:gs>
          </a:gsLst>
          <a:lin ang="18900000" scaled="0"/>
          <a:tileRect/>
        </a:gradFill>
        <a:effectLst/>
      </p:bgPr>
    </p:bg>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357189" y="857250"/>
            <a:ext cx="8429625" cy="3429000"/>
          </a:xfrm>
        </p:spPr>
        <p:txBody>
          <a:bodyPr anchor="ctr"/>
          <a:lstStyle>
            <a:lvl1pPr marL="0" indent="0">
              <a:buNone/>
              <a:defRPr sz="3800">
                <a:solidFill>
                  <a:schemeClr val="bg1"/>
                </a:solidFill>
              </a:defRPr>
            </a:lvl1pPr>
            <a:lvl2pPr marL="1418" indent="0">
              <a:buNone/>
              <a:defRPr sz="3400">
                <a:solidFill>
                  <a:schemeClr val="bg1"/>
                </a:solidFill>
              </a:defRPr>
            </a:lvl2pPr>
            <a:lvl3pPr>
              <a:defRPr sz="3900"/>
            </a:lvl3pPr>
            <a:lvl4pPr>
              <a:defRPr sz="3900"/>
            </a:lvl4pPr>
            <a:lvl5pPr>
              <a:defRPr sz="3900"/>
            </a:lvl5pPr>
          </a:lstStyle>
          <a:p>
            <a:pPr lvl="0"/>
            <a:r>
              <a:rPr lang="en-US"/>
              <a:t>Edit Master text styles</a:t>
            </a:r>
          </a:p>
          <a:p>
            <a:pPr lvl="1"/>
            <a:r>
              <a:rPr lang="en-US"/>
              <a:t>Second level</a:t>
            </a:r>
          </a:p>
        </p:txBody>
      </p:sp>
    </p:spTree>
    <p:extLst>
      <p:ext uri="{BB962C8B-B14F-4D97-AF65-F5344CB8AC3E}">
        <p14:creationId xmlns:p14="http://schemas.microsoft.com/office/powerpoint/2010/main" val="382986530"/>
      </p:ext>
    </p:extLst>
  </p:cSld>
  <p:clrMapOvr>
    <a:overrideClrMapping bg1="lt1" tx1="dk1" bg2="lt2" tx2="dk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Key Messaging White">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357189" y="857250"/>
            <a:ext cx="8429625" cy="3429000"/>
          </a:xfrm>
        </p:spPr>
        <p:txBody>
          <a:bodyPr anchor="ctr"/>
          <a:lstStyle>
            <a:lvl1pPr marL="0" indent="0">
              <a:buNone/>
              <a:defRPr sz="3800">
                <a:solidFill>
                  <a:srgbClr val="000000"/>
                </a:solidFill>
              </a:defRPr>
            </a:lvl1pPr>
            <a:lvl2pPr marL="1418" indent="0">
              <a:buNone/>
              <a:defRPr sz="3400">
                <a:solidFill>
                  <a:srgbClr val="000000"/>
                </a:solidFill>
              </a:defRPr>
            </a:lvl2pPr>
            <a:lvl3pPr>
              <a:defRPr sz="3900"/>
            </a:lvl3pPr>
            <a:lvl4pPr>
              <a:defRPr sz="3900"/>
            </a:lvl4pPr>
            <a:lvl5pPr>
              <a:defRPr sz="3900"/>
            </a:lvl5pPr>
          </a:lstStyle>
          <a:p>
            <a:pPr lvl="0"/>
            <a:r>
              <a:rPr lang="en-US"/>
              <a:t>Edit Master text styles</a:t>
            </a:r>
          </a:p>
          <a:p>
            <a:pPr lvl="1"/>
            <a:r>
              <a:rPr lang="en-US"/>
              <a:t>Second level</a:t>
            </a:r>
          </a:p>
        </p:txBody>
      </p:sp>
      <p:sp>
        <p:nvSpPr>
          <p:cNvPr id="2" name="Slide Number Placeholder 1"/>
          <p:cNvSpPr>
            <a:spLocks noGrp="1"/>
          </p:cNvSpPr>
          <p:nvPr>
            <p:ph type="sldNum" sz="quarter" idx="11"/>
          </p:nvPr>
        </p:nvSpPr>
        <p:spPr/>
        <p:txBody>
          <a:bodyPr/>
          <a:lstStyle/>
          <a:p>
            <a:pPr algn="r"/>
            <a:fld id="{6BCEAF00-35EE-2349-AC37-D94588E1CC52}" type="slidenum">
              <a:rPr>
                <a:solidFill>
                  <a:srgbClr val="000000"/>
                </a:solidFill>
              </a:rPr>
              <a:pPr algn="r"/>
              <a:t>‹Nº›</a:t>
            </a:fld>
            <a:endParaRPr dirty="0">
              <a:solidFill>
                <a:srgbClr val="000000"/>
              </a:solidFill>
            </a:endParaRPr>
          </a:p>
        </p:txBody>
      </p:sp>
      <p:sp>
        <p:nvSpPr>
          <p:cNvPr id="3" name="Footer Placeholder 2"/>
          <p:cNvSpPr>
            <a:spLocks noGrp="1"/>
          </p:cNvSpPr>
          <p:nvPr>
            <p:ph type="ftr" sz="quarter" idx="12"/>
          </p:nvPr>
        </p:nvSpPr>
        <p:spPr/>
        <p:txBody>
          <a:bodyPr/>
          <a:lstStyle/>
          <a:p>
            <a:pPr algn="r"/>
            <a:r>
              <a:rPr dirty="0">
                <a:solidFill>
                  <a:srgbClr val="000000"/>
                </a:solidFill>
              </a:rPr>
              <a:t>Hernan Mogliasso</a:t>
            </a:r>
          </a:p>
        </p:txBody>
      </p:sp>
    </p:spTree>
    <p:extLst>
      <p:ext uri="{BB962C8B-B14F-4D97-AF65-F5344CB8AC3E}">
        <p14:creationId xmlns:p14="http://schemas.microsoft.com/office/powerpoint/2010/main" val="2063289509"/>
      </p:ext>
    </p:extLst>
  </p:cSld>
  <p:clrMapOvr>
    <a:overrideClrMapping bg1="lt1" tx1="dk1" bg2="lt2" tx2="dk2" accent1="accent1" accent2="accent2" accent3="accent3" accent4="accent4" accent5="accent5" accent6="accent6" hlink="hlink" folHlink="folHlink"/>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userDrawn="1">
  <p:cSld name="1_Title Slide Graphic Blue">
    <p:spTree>
      <p:nvGrpSpPr>
        <p:cNvPr id="1" name=""/>
        <p:cNvGrpSpPr/>
        <p:nvPr/>
      </p:nvGrpSpPr>
      <p:grpSpPr>
        <a:xfrm>
          <a:off x="0" y="0"/>
          <a:ext cx="0" cy="0"/>
          <a:chOff x="0" y="0"/>
          <a:chExt cx="0" cy="0"/>
        </a:xfrm>
      </p:grpSpPr>
      <p:sp>
        <p:nvSpPr>
          <p:cNvPr id="14" name="Picture Placeholder 5"/>
          <p:cNvSpPr>
            <a:spLocks noGrp="1"/>
          </p:cNvSpPr>
          <p:nvPr>
            <p:ph type="pic" sz="quarter" idx="10"/>
          </p:nvPr>
        </p:nvSpPr>
        <p:spPr>
          <a:xfrm>
            <a:off x="1" y="0"/>
            <a:ext cx="9144000" cy="5143500"/>
          </a:xfrm>
          <a:solidFill>
            <a:schemeClr val="bg1">
              <a:lumMod val="85000"/>
            </a:schemeClr>
          </a:solidFill>
        </p:spPr>
        <p:txBody>
          <a:bodyPr rtlCol="0">
            <a:noAutofit/>
          </a:bodyPr>
          <a:lstStyle>
            <a:lvl1pPr marL="0" indent="0">
              <a:buNone/>
              <a:defRPr sz="900"/>
            </a:lvl1pPr>
          </a:lstStyle>
          <a:p>
            <a:pPr lvl="0"/>
            <a:r>
              <a:rPr lang="en-US" noProof="0" dirty="0"/>
              <a:t>Click icon to add picture</a:t>
            </a:r>
          </a:p>
        </p:txBody>
      </p:sp>
      <p:sp>
        <p:nvSpPr>
          <p:cNvPr id="16" name="Content Placeholder 4"/>
          <p:cNvSpPr>
            <a:spLocks noGrp="1"/>
          </p:cNvSpPr>
          <p:nvPr>
            <p:ph sz="quarter" idx="12" hasCustomPrompt="1"/>
          </p:nvPr>
        </p:nvSpPr>
        <p:spPr bwMode="white">
          <a:xfrm>
            <a:off x="475488" y="307152"/>
            <a:ext cx="4579112" cy="235744"/>
          </a:xfrm>
          <a:noFill/>
          <a:ln>
            <a:noFill/>
          </a:ln>
        </p:spPr>
        <p:txBody>
          <a:bodyPr vert="horz" wrap="square" lIns="0" tIns="0" rIns="0" bIns="0" numCol="1" anchor="t" anchorCtr="0" compatLnSpc="1">
            <a:prstTxWarp prst="textNoShape">
              <a:avLst/>
            </a:prstTxWarp>
          </a:bodyPr>
          <a:lstStyle>
            <a:lvl1pPr marL="0" indent="0">
              <a:buNone/>
              <a:defRPr lang="en-US" sz="900" dirty="0">
                <a:solidFill>
                  <a:schemeClr val="bg1"/>
                </a:solidFill>
                <a:latin typeface="EMprint" charset="0"/>
                <a:ea typeface="EMprint" charset="0"/>
                <a:cs typeface="EMprint" charset="0"/>
              </a:defRPr>
            </a:lvl1pPr>
          </a:lstStyle>
          <a:p>
            <a:r>
              <a:rPr lang="en-US" sz="900" dirty="0">
                <a:solidFill>
                  <a:schemeClr val="tx1">
                    <a:lumMod val="50000"/>
                    <a:lumOff val="50000"/>
                  </a:schemeClr>
                </a:solidFill>
              </a:rPr>
              <a:t>Extra copy line separated by two spaces, no comma (optional)</a:t>
            </a:r>
          </a:p>
        </p:txBody>
      </p:sp>
      <p:sp>
        <p:nvSpPr>
          <p:cNvPr id="12" name="Content Placeholder 4"/>
          <p:cNvSpPr>
            <a:spLocks noGrp="1"/>
          </p:cNvSpPr>
          <p:nvPr>
            <p:ph sz="quarter" idx="11" hasCustomPrompt="1"/>
          </p:nvPr>
        </p:nvSpPr>
        <p:spPr bwMode="white">
          <a:xfrm>
            <a:off x="475488" y="1182634"/>
            <a:ext cx="5029200" cy="235744"/>
          </a:xfrm>
        </p:spPr>
        <p:txBody>
          <a:bodyPr/>
          <a:lstStyle>
            <a:lvl1pPr marL="0" indent="0">
              <a:buNone/>
              <a:defRPr lang="en-US" sz="1200" kern="1200" dirty="0" smtClean="0">
                <a:solidFill>
                  <a:schemeClr val="bg1"/>
                </a:solidFill>
                <a:latin typeface="EMprint" charset="0"/>
                <a:ea typeface="EMprint" charset="0"/>
                <a:cs typeface="EMprint" charset="0"/>
              </a:defRPr>
            </a:lvl1pPr>
            <a:lvl2pPr>
              <a:defRPr lang="en-US" sz="900" kern="1200" dirty="0" smtClean="0">
                <a:solidFill>
                  <a:schemeClr val="bg1"/>
                </a:solidFill>
                <a:latin typeface="+mn-lt"/>
                <a:ea typeface="+mn-ea"/>
                <a:cs typeface="+mn-cs"/>
              </a:defRPr>
            </a:lvl2pPr>
            <a:lvl3pPr>
              <a:defRPr lang="en-US" sz="900" kern="1200" dirty="0" smtClean="0">
                <a:solidFill>
                  <a:schemeClr val="bg1"/>
                </a:solidFill>
                <a:latin typeface="+mn-lt"/>
                <a:ea typeface="+mn-ea"/>
                <a:cs typeface="+mn-cs"/>
              </a:defRPr>
            </a:lvl3pPr>
            <a:lvl4pPr>
              <a:defRPr lang="en-US" sz="900" kern="1200" dirty="0" smtClean="0">
                <a:solidFill>
                  <a:schemeClr val="bg1"/>
                </a:solidFill>
                <a:latin typeface="+mn-lt"/>
                <a:ea typeface="+mn-ea"/>
                <a:cs typeface="+mn-cs"/>
              </a:defRPr>
            </a:lvl4pPr>
            <a:lvl5pPr>
              <a:defRPr lang="en-US" sz="900" kern="1200" dirty="0" smtClean="0">
                <a:solidFill>
                  <a:schemeClr val="bg1"/>
                </a:solidFill>
                <a:latin typeface="+mn-lt"/>
                <a:ea typeface="+mn-ea"/>
                <a:cs typeface="+mn-cs"/>
              </a:defRPr>
            </a:lvl5pPr>
          </a:lstStyle>
          <a:p>
            <a:r>
              <a:rPr lang="en-US" dirty="0"/>
              <a:t>Month Date, Year or sub-headline</a:t>
            </a:r>
          </a:p>
        </p:txBody>
      </p:sp>
      <p:sp>
        <p:nvSpPr>
          <p:cNvPr id="8" name="Footer Placeholder 2"/>
          <p:cNvSpPr>
            <a:spLocks noGrp="1"/>
          </p:cNvSpPr>
          <p:nvPr>
            <p:ph type="ftr" sz="quarter" idx="3"/>
          </p:nvPr>
        </p:nvSpPr>
        <p:spPr>
          <a:xfrm>
            <a:off x="7377745" y="4700588"/>
            <a:ext cx="1312230" cy="171450"/>
          </a:xfrm>
          <a:prstGeom prst="rect">
            <a:avLst/>
          </a:prstGeom>
          <a:noFill/>
          <a:ln>
            <a:noFill/>
          </a:ln>
        </p:spPr>
        <p:txBody>
          <a:bodyPr lIns="0" tIns="0" rIns="0" bIns="0" anchor="b"/>
          <a:lstStyle>
            <a:lvl1pPr>
              <a:defRPr lang="en-US" sz="600">
                <a:solidFill>
                  <a:schemeClr val="bg1"/>
                </a:solidFill>
                <a:latin typeface="EMprint" charset="0"/>
                <a:ea typeface="EMprint" charset="0"/>
                <a:cs typeface="EMprint" charset="0"/>
              </a:defRPr>
            </a:lvl1pPr>
          </a:lstStyle>
          <a:p>
            <a:pPr algn="r"/>
            <a:r>
              <a:rPr dirty="0">
                <a:solidFill>
                  <a:srgbClr val="FFFFFF"/>
                </a:solidFill>
              </a:rPr>
              <a:t>Hernan Mogliasso</a:t>
            </a:r>
          </a:p>
        </p:txBody>
      </p:sp>
      <p:sp>
        <p:nvSpPr>
          <p:cNvPr id="11" name="Title 1"/>
          <p:cNvSpPr>
            <a:spLocks noGrp="1"/>
          </p:cNvSpPr>
          <p:nvPr>
            <p:ph type="ctrTitle"/>
          </p:nvPr>
        </p:nvSpPr>
        <p:spPr bwMode="white">
          <a:xfrm>
            <a:off x="475488" y="1425620"/>
            <a:ext cx="7043728" cy="1714500"/>
          </a:xfrm>
        </p:spPr>
        <p:txBody>
          <a:bodyPr>
            <a:noAutofit/>
          </a:bodyPr>
          <a:lstStyle>
            <a:lvl1pPr>
              <a:lnSpc>
                <a:spcPct val="90000"/>
              </a:lnSpc>
              <a:defRPr sz="4050" b="0" i="0" baseline="0">
                <a:solidFill>
                  <a:schemeClr val="bg1"/>
                </a:solidFill>
                <a:latin typeface="EMprint" charset="0"/>
                <a:ea typeface="EMprint" charset="0"/>
                <a:cs typeface="EMprint" charset="0"/>
              </a:defRPr>
            </a:lvl1pPr>
          </a:lstStyle>
          <a:p>
            <a:r>
              <a:rPr lang="en-US"/>
              <a:t>Click to edit Master title style</a:t>
            </a:r>
            <a:endParaRPr lang="en-US" dirty="0"/>
          </a:p>
        </p:txBody>
      </p:sp>
      <p:pic>
        <p:nvPicPr>
          <p:cNvPr id="9" name="Picture 8"/>
          <p:cNvPicPr>
            <a:picLocks noChangeAspect="1"/>
          </p:cNvPicPr>
          <p:nvPr userDrawn="1"/>
        </p:nvPicPr>
        <p:blipFill>
          <a:blip r:embed="rId2" cstate="screen">
            <a:biLevel thresh="25000"/>
            <a:extLst>
              <a:ext uri="{28A0092B-C50C-407E-A947-70E740481C1C}">
                <a14:useLocalDpi xmlns:a14="http://schemas.microsoft.com/office/drawing/2010/main"/>
              </a:ext>
            </a:extLst>
          </a:blip>
          <a:stretch>
            <a:fillRect/>
          </a:stretch>
        </p:blipFill>
        <p:spPr>
          <a:xfrm>
            <a:off x="8256956" y="272930"/>
            <a:ext cx="532715" cy="532715"/>
          </a:xfrm>
          <a:prstGeom prst="rect">
            <a:avLst/>
          </a:prstGeom>
        </p:spPr>
      </p:pic>
    </p:spTree>
    <p:extLst>
      <p:ext uri="{BB962C8B-B14F-4D97-AF65-F5344CB8AC3E}">
        <p14:creationId xmlns:p14="http://schemas.microsoft.com/office/powerpoint/2010/main" val="495038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and Content Blue">
    <p:bg>
      <p:bgPr>
        <a:gradFill flip="none" rotWithShape="1">
          <a:gsLst>
            <a:gs pos="15000">
              <a:srgbClr val="3A397B"/>
            </a:gs>
            <a:gs pos="100000">
              <a:schemeClr val="tx2"/>
            </a:gs>
          </a:gsLst>
          <a:lin ang="18900000" scaled="0"/>
          <a:tileRect/>
        </a:gradFill>
        <a:effectLst/>
      </p:bgPr>
    </p:bg>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357189" y="982266"/>
            <a:ext cx="8429625" cy="3609975"/>
          </a:xfrm>
        </p:spPr>
        <p:txBody>
          <a:bodyPr/>
          <a:lstStyle>
            <a:lvl1pPr>
              <a:defRPr sz="20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p:nvPr>
        </p:nvSpPr>
        <p:spPr>
          <a:xfrm>
            <a:off x="357189" y="220266"/>
            <a:ext cx="8429625" cy="571500"/>
          </a:xfrm>
        </p:spPr>
        <p:txBody>
          <a:bodyPr/>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8397077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Image with Text">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 y="0"/>
            <a:ext cx="9144000" cy="5143500"/>
          </a:xfrm>
          <a:solidFill>
            <a:schemeClr val="bg1">
              <a:lumMod val="85000"/>
            </a:schemeClr>
          </a:solidFill>
        </p:spPr>
        <p:txBody>
          <a:bodyPr rtlCol="0">
            <a:noAutofit/>
          </a:bodyPr>
          <a:lstStyle>
            <a:lvl1pPr marL="0" indent="0">
              <a:buNone/>
              <a:defRPr sz="1100"/>
            </a:lvl1pPr>
          </a:lstStyle>
          <a:p>
            <a:pPr lvl="0"/>
            <a:r>
              <a:rPr lang="en-US" noProof="0" dirty="0"/>
              <a:t>Click icon to add picture</a:t>
            </a:r>
          </a:p>
        </p:txBody>
      </p:sp>
      <p:sp>
        <p:nvSpPr>
          <p:cNvPr id="2" name="Title 1"/>
          <p:cNvSpPr>
            <a:spLocks noGrp="1"/>
          </p:cNvSpPr>
          <p:nvPr>
            <p:ph type="title"/>
          </p:nvPr>
        </p:nvSpPr>
        <p:spPr>
          <a:xfrm>
            <a:off x="357189" y="220097"/>
            <a:ext cx="8429625" cy="572053"/>
          </a:xfrm>
        </p:spPr>
        <p:txBody>
          <a:bodyPr/>
          <a:lstStyle>
            <a:lvl1pPr>
              <a:defRPr>
                <a:solidFill>
                  <a:schemeClr val="bg1"/>
                </a:solidFill>
              </a:defRPr>
            </a:lvl1pPr>
          </a:lstStyle>
          <a:p>
            <a:r>
              <a:rPr lang="en-US"/>
              <a:t>Click to edit Master title style</a:t>
            </a:r>
            <a:endParaRPr lang="en-US" dirty="0"/>
          </a:p>
        </p:txBody>
      </p:sp>
      <p:sp>
        <p:nvSpPr>
          <p:cNvPr id="3" name="Content Placeholder 2"/>
          <p:cNvSpPr>
            <a:spLocks noGrp="1"/>
          </p:cNvSpPr>
          <p:nvPr>
            <p:ph sz="half" idx="1"/>
          </p:nvPr>
        </p:nvSpPr>
        <p:spPr>
          <a:xfrm>
            <a:off x="357189" y="982270"/>
            <a:ext cx="8429625" cy="3394473"/>
          </a:xfrm>
        </p:spPr>
        <p:txBody>
          <a:bodyPr/>
          <a:lstStyle>
            <a:lvl1pPr marL="0" indent="0">
              <a:buFontTx/>
              <a:buNone/>
              <a:defRPr sz="1600" b="0">
                <a:solidFill>
                  <a:schemeClr val="bg1"/>
                </a:solidFill>
              </a:defRPr>
            </a:lvl1pPr>
            <a:lvl2pPr marL="202679" indent="0">
              <a:buFontTx/>
              <a:buNone/>
              <a:defRPr sz="1400">
                <a:solidFill>
                  <a:schemeClr val="bg1"/>
                </a:solidFill>
              </a:defRPr>
            </a:lvl2pPr>
            <a:lvl3pPr marL="405359" indent="0">
              <a:buFontTx/>
              <a:buNone/>
              <a:defRPr sz="1400">
                <a:solidFill>
                  <a:schemeClr val="bg1"/>
                </a:solidFill>
              </a:defRPr>
            </a:lvl3pPr>
            <a:lvl4pPr marL="615126" indent="0">
              <a:buFontTx/>
              <a:buNone/>
              <a:defRPr sz="1400">
                <a:solidFill>
                  <a:schemeClr val="bg1"/>
                </a:solidFill>
              </a:defRPr>
            </a:lvl4pPr>
            <a:lvl5pPr marL="817804" indent="0">
              <a:buFontTx/>
              <a:buNone/>
              <a:defRPr sz="1400">
                <a:solidFill>
                  <a:schemeClr val="bg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63187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Only">
    <p:spTree>
      <p:nvGrpSpPr>
        <p:cNvPr id="1" name=""/>
        <p:cNvGrpSpPr/>
        <p:nvPr/>
      </p:nvGrpSpPr>
      <p:grpSpPr>
        <a:xfrm>
          <a:off x="0" y="0"/>
          <a:ext cx="0" cy="0"/>
          <a:chOff x="0" y="0"/>
          <a:chExt cx="0" cy="0"/>
        </a:xfrm>
      </p:grpSpPr>
      <p:sp>
        <p:nvSpPr>
          <p:cNvPr id="5" name="Chart Placeholder 4"/>
          <p:cNvSpPr>
            <a:spLocks noGrp="1"/>
          </p:cNvSpPr>
          <p:nvPr>
            <p:ph type="chart" sz="quarter" idx="12"/>
          </p:nvPr>
        </p:nvSpPr>
        <p:spPr>
          <a:xfrm>
            <a:off x="1435608" y="1289304"/>
            <a:ext cx="6286500" cy="3154680"/>
          </a:xfrm>
        </p:spPr>
        <p:txBody>
          <a:bodyPr rtlCol="0" anchor="ctr" anchorCtr="1">
            <a:noAutofit/>
          </a:bodyPr>
          <a:lstStyle>
            <a:lvl1pPr marL="0" indent="0">
              <a:buNone/>
              <a:defRPr sz="1100">
                <a:solidFill>
                  <a:srgbClr val="000000"/>
                </a:solidFill>
              </a:defRPr>
            </a:lvl1pPr>
          </a:lstStyle>
          <a:p>
            <a:pPr lvl="0"/>
            <a:r>
              <a:rPr lang="en-US" noProof="0" dirty="0"/>
              <a:t>Click icon to add chart</a:t>
            </a:r>
          </a:p>
        </p:txBody>
      </p:sp>
      <p:sp>
        <p:nvSpPr>
          <p:cNvPr id="8" name="Content Placeholder 7"/>
          <p:cNvSpPr>
            <a:spLocks noGrp="1"/>
          </p:cNvSpPr>
          <p:nvPr>
            <p:ph sz="quarter" idx="10" hasCustomPrompt="1"/>
          </p:nvPr>
        </p:nvSpPr>
        <p:spPr>
          <a:xfrm>
            <a:off x="357189" y="978408"/>
            <a:ext cx="8429625" cy="318568"/>
          </a:xfrm>
        </p:spPr>
        <p:txBody>
          <a:bodyPr/>
          <a:lstStyle>
            <a:lvl1pPr marL="0" indent="0">
              <a:buFont typeface="Arial"/>
              <a:buNone/>
              <a:defRPr sz="1400">
                <a:solidFill>
                  <a:srgbClr val="000000"/>
                </a:solidFill>
              </a:defRPr>
            </a:lvl1pPr>
            <a:lvl2pPr>
              <a:defRPr sz="1300"/>
            </a:lvl2pPr>
            <a:lvl3pPr>
              <a:defRPr sz="1300"/>
            </a:lvl3pPr>
            <a:lvl4pPr>
              <a:defRPr sz="1300"/>
            </a:lvl4pPr>
            <a:lvl5pPr>
              <a:defRPr sz="1300"/>
            </a:lvl5pPr>
          </a:lstStyle>
          <a:p>
            <a:pPr lvl="0"/>
            <a:r>
              <a:rPr lang="en-US" dirty="0"/>
              <a:t>Chart title goes here (optional)</a:t>
            </a:r>
          </a:p>
        </p:txBody>
      </p:sp>
      <p:sp>
        <p:nvSpPr>
          <p:cNvPr id="4" name="Title 3"/>
          <p:cNvSpPr>
            <a:spLocks noGrp="1"/>
          </p:cNvSpPr>
          <p:nvPr>
            <p:ph type="title"/>
          </p:nvPr>
        </p:nvSpPr>
        <p:spPr>
          <a:xfrm>
            <a:off x="357189" y="220266"/>
            <a:ext cx="8429625" cy="571500"/>
          </a:xfrm>
        </p:spPr>
        <p:txBody>
          <a:bodyPr/>
          <a:lstStyle/>
          <a:p>
            <a:r>
              <a:rPr lang="en-US"/>
              <a:t>Click to edit Master title style</a:t>
            </a:r>
            <a:endParaRPr lang="en-US" dirty="0"/>
          </a:p>
        </p:txBody>
      </p:sp>
      <p:sp>
        <p:nvSpPr>
          <p:cNvPr id="2" name="Slide Number Placeholder 1"/>
          <p:cNvSpPr>
            <a:spLocks noGrp="1"/>
          </p:cNvSpPr>
          <p:nvPr>
            <p:ph type="sldNum" sz="quarter" idx="13"/>
          </p:nvPr>
        </p:nvSpPr>
        <p:spPr/>
        <p:txBody>
          <a:bodyPr/>
          <a:lstStyle/>
          <a:p>
            <a:pPr algn="r"/>
            <a:fld id="{6BCEAF00-35EE-2349-AC37-D94588E1CC52}" type="slidenum">
              <a:rPr lang="en-US" smtClean="0"/>
              <a:pPr algn="r"/>
              <a:t>‹Nº›</a:t>
            </a:fld>
            <a:endParaRPr lang="en-US" dirty="0"/>
          </a:p>
        </p:txBody>
      </p:sp>
      <p:sp>
        <p:nvSpPr>
          <p:cNvPr id="3" name="Footer Placeholder 2"/>
          <p:cNvSpPr>
            <a:spLocks noGrp="1"/>
          </p:cNvSpPr>
          <p:nvPr>
            <p:ph type="ftr" sz="quarter" idx="14"/>
          </p:nvPr>
        </p:nvSpPr>
        <p:spPr/>
        <p:txBody>
          <a:bodyPr/>
          <a:lstStyle/>
          <a:p>
            <a:pPr algn="r"/>
            <a:r>
              <a:rPr lang="en-US" dirty="0"/>
              <a:t>Hernan Mogliasso</a:t>
            </a:r>
          </a:p>
        </p:txBody>
      </p:sp>
    </p:spTree>
    <p:extLst>
      <p:ext uri="{BB962C8B-B14F-4D97-AF65-F5344CB8AC3E}">
        <p14:creationId xmlns:p14="http://schemas.microsoft.com/office/powerpoint/2010/main" val="4133717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2" name="Slide Number Placeholder 1"/>
          <p:cNvSpPr>
            <a:spLocks noGrp="1"/>
          </p:cNvSpPr>
          <p:nvPr>
            <p:ph type="sldNum" sz="quarter" idx="10"/>
          </p:nvPr>
        </p:nvSpPr>
        <p:spPr/>
        <p:txBody>
          <a:bodyPr/>
          <a:lstStyle/>
          <a:p>
            <a:pPr algn="r"/>
            <a:fld id="{6BCEAF00-35EE-2349-AC37-D94588E1CC52}" type="slidenum">
              <a:rPr lang="en-US" smtClean="0"/>
              <a:pPr algn="r"/>
              <a:t>‹Nº›</a:t>
            </a:fld>
            <a:endParaRPr lang="en-US" dirty="0"/>
          </a:p>
        </p:txBody>
      </p:sp>
      <p:sp>
        <p:nvSpPr>
          <p:cNvPr id="4" name="Footer Placeholder 3"/>
          <p:cNvSpPr>
            <a:spLocks noGrp="1"/>
          </p:cNvSpPr>
          <p:nvPr>
            <p:ph type="ftr" sz="quarter" idx="11"/>
          </p:nvPr>
        </p:nvSpPr>
        <p:spPr/>
        <p:txBody>
          <a:bodyPr/>
          <a:lstStyle/>
          <a:p>
            <a:pPr algn="r"/>
            <a:r>
              <a:rPr lang="en-US" dirty="0"/>
              <a:t>Hernan Mogliasso</a:t>
            </a:r>
          </a:p>
        </p:txBody>
      </p:sp>
    </p:spTree>
    <p:extLst>
      <p:ext uri="{BB962C8B-B14F-4D97-AF65-F5344CB8AC3E}">
        <p14:creationId xmlns:p14="http://schemas.microsoft.com/office/powerpoint/2010/main" val="1603673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r"/>
            <a:fld id="{6BCEAF00-35EE-2349-AC37-D94588E1CC52}" type="slidenum">
              <a:rPr lang="en-US" smtClean="0"/>
              <a:pPr algn="r"/>
              <a:t>‹Nº›</a:t>
            </a:fld>
            <a:endParaRPr lang="en-US" dirty="0"/>
          </a:p>
        </p:txBody>
      </p:sp>
      <p:sp>
        <p:nvSpPr>
          <p:cNvPr id="3" name="Footer Placeholder 2"/>
          <p:cNvSpPr>
            <a:spLocks noGrp="1"/>
          </p:cNvSpPr>
          <p:nvPr>
            <p:ph type="ftr" sz="quarter" idx="11"/>
          </p:nvPr>
        </p:nvSpPr>
        <p:spPr/>
        <p:txBody>
          <a:bodyPr/>
          <a:lstStyle/>
          <a:p>
            <a:pPr algn="r"/>
            <a:r>
              <a:rPr lang="en-US" dirty="0"/>
              <a:t>Hernan Mogliasso</a:t>
            </a:r>
          </a:p>
        </p:txBody>
      </p:sp>
    </p:spTree>
    <p:extLst>
      <p:ext uri="{BB962C8B-B14F-4D97-AF65-F5344CB8AC3E}">
        <p14:creationId xmlns:p14="http://schemas.microsoft.com/office/powerpoint/2010/main" val="3922896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Back Page">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736057" y="1738595"/>
            <a:ext cx="1671886" cy="1671886"/>
          </a:xfrm>
          <a:prstGeom prst="rect">
            <a:avLst/>
          </a:prstGeom>
        </p:spPr>
      </p:pic>
    </p:spTree>
    <p:extLst>
      <p:ext uri="{BB962C8B-B14F-4D97-AF65-F5344CB8AC3E}">
        <p14:creationId xmlns:p14="http://schemas.microsoft.com/office/powerpoint/2010/main" val="14407336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image" Target="../media/image1.png"/><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theme" Target="../theme/theme2.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Slide Number Placeholder 2"/>
          <p:cNvSpPr>
            <a:spLocks noGrp="1"/>
          </p:cNvSpPr>
          <p:nvPr>
            <p:ph type="sldNum" sz="quarter" idx="4"/>
          </p:nvPr>
        </p:nvSpPr>
        <p:spPr>
          <a:xfrm>
            <a:off x="8491221" y="4834653"/>
            <a:ext cx="297179" cy="131445"/>
          </a:xfrm>
          <a:prstGeom prst="rect">
            <a:avLst/>
          </a:prstGeom>
          <a:noFill/>
          <a:ln>
            <a:noFill/>
          </a:ln>
        </p:spPr>
        <p:txBody>
          <a:bodyPr lIns="0" tIns="0" rIns="0" bIns="0"/>
          <a:lstStyle>
            <a:lvl1pPr>
              <a:defRPr lang="en-US" sz="700" smtClean="0">
                <a:solidFill>
                  <a:schemeClr val="tx1"/>
                </a:solidFill>
                <a:latin typeface="EMprint" charset="0"/>
                <a:ea typeface="EMprint" charset="0"/>
                <a:cs typeface="EMprint" charset="0"/>
              </a:defRPr>
            </a:lvl1pPr>
          </a:lstStyle>
          <a:p>
            <a:pPr algn="r"/>
            <a:fld id="{6BCEAF00-35EE-2349-AC37-D94588E1CC52}" type="slidenum">
              <a:rPr lang="uk-UA" smtClean="0"/>
              <a:pPr algn="r"/>
              <a:t>‹Nº›</a:t>
            </a:fld>
            <a:endParaRPr lang="uk-UA"/>
          </a:p>
        </p:txBody>
      </p:sp>
      <p:sp>
        <p:nvSpPr>
          <p:cNvPr id="1026" name="Title Placeholder 1"/>
          <p:cNvSpPr>
            <a:spLocks noGrp="1"/>
          </p:cNvSpPr>
          <p:nvPr>
            <p:ph type="title"/>
          </p:nvPr>
        </p:nvSpPr>
        <p:spPr bwMode="auto">
          <a:xfrm>
            <a:off x="357189" y="220266"/>
            <a:ext cx="842962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57189" y="984648"/>
            <a:ext cx="8429625" cy="36040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2"/>
          <p:cNvSpPr>
            <a:spLocks noGrp="1"/>
          </p:cNvSpPr>
          <p:nvPr>
            <p:ph type="ftr" sz="quarter" idx="3"/>
          </p:nvPr>
        </p:nvSpPr>
        <p:spPr>
          <a:xfrm>
            <a:off x="5583813" y="4834653"/>
            <a:ext cx="2895600" cy="138667"/>
          </a:xfrm>
          <a:prstGeom prst="rect">
            <a:avLst/>
          </a:prstGeom>
          <a:noFill/>
          <a:ln>
            <a:noFill/>
          </a:ln>
        </p:spPr>
        <p:txBody>
          <a:bodyPr lIns="0" tIns="0" rIns="0" bIns="0"/>
          <a:lstStyle>
            <a:lvl1pPr>
              <a:defRPr lang="en-US" sz="700">
                <a:latin typeface="EMprint" charset="0"/>
                <a:ea typeface="EMprint" charset="0"/>
                <a:cs typeface="EMprint" charset="0"/>
              </a:defRPr>
            </a:lvl1pPr>
          </a:lstStyle>
          <a:p>
            <a:pPr algn="r"/>
            <a:r>
              <a:rPr lang="en-US" dirty="0"/>
              <a:t>Hernan Mogliasso</a:t>
            </a:r>
          </a:p>
        </p:txBody>
      </p:sp>
      <p:pic>
        <p:nvPicPr>
          <p:cNvPr id="10" name="Picture 9"/>
          <p:cNvPicPr>
            <a:picLocks noChangeAspect="1"/>
          </p:cNvPicPr>
          <p:nvPr userDrawn="1"/>
        </p:nvPicPr>
        <p:blipFill rotWithShape="1">
          <a:blip r:embed="rId20">
            <a:extLst>
              <a:ext uri="{28A0092B-C50C-407E-A947-70E740481C1C}">
                <a14:useLocalDpi xmlns:a14="http://schemas.microsoft.com/office/drawing/2010/main" val="0"/>
              </a:ext>
            </a:extLst>
          </a:blip>
          <a:srcRect l="7126" t="18457" r="63697" b="18457"/>
          <a:stretch/>
        </p:blipFill>
        <p:spPr>
          <a:xfrm>
            <a:off x="315915" y="4647367"/>
            <a:ext cx="386444" cy="370531"/>
          </a:xfrm>
          <a:prstGeom prst="rect">
            <a:avLst/>
          </a:prstGeom>
        </p:spPr>
      </p:pic>
    </p:spTree>
  </p:cSld>
  <p:clrMap bg1="lt1" tx1="dk1" bg2="lt2" tx2="dk2" accent1="accent1" accent2="accent2" accent3="accent3" accent4="accent4" accent5="accent5" accent6="accent6" hlink="hlink" folHlink="folHlink"/>
  <p:sldLayoutIdLst>
    <p:sldLayoutId id="2147483966" r:id="rId1"/>
    <p:sldLayoutId id="2147483967" r:id="rId2"/>
    <p:sldLayoutId id="2147483906" r:id="rId3"/>
    <p:sldLayoutId id="2147483935" r:id="rId4"/>
    <p:sldLayoutId id="2147483945" r:id="rId5"/>
    <p:sldLayoutId id="2147483908" r:id="rId6"/>
    <p:sldLayoutId id="2147483910" r:id="rId7"/>
    <p:sldLayoutId id="2147483913" r:id="rId8"/>
    <p:sldLayoutId id="2147483922" r:id="rId9"/>
    <p:sldLayoutId id="2147483947" r:id="rId10"/>
    <p:sldLayoutId id="2147483946" r:id="rId11"/>
    <p:sldLayoutId id="2147483960" r:id="rId12"/>
    <p:sldLayoutId id="2147483936" r:id="rId13"/>
    <p:sldLayoutId id="2147483953" r:id="rId14"/>
    <p:sldLayoutId id="2147483931" r:id="rId15"/>
    <p:sldLayoutId id="2147483959" r:id="rId16"/>
    <p:sldLayoutId id="2147483934" r:id="rId17"/>
    <p:sldLayoutId id="2147483964" r:id="rId18"/>
  </p:sldLayoutIdLst>
  <p:hf hdr="0" dt="0"/>
  <p:txStyles>
    <p:titleStyle>
      <a:lvl1pPr algn="l" defTabSz="408194" rtl="0" eaLnBrk="1" fontAlgn="base" hangingPunct="1">
        <a:spcBef>
          <a:spcPct val="0"/>
        </a:spcBef>
        <a:spcAft>
          <a:spcPct val="0"/>
        </a:spcAft>
        <a:defRPr sz="2600" kern="1200">
          <a:solidFill>
            <a:srgbClr val="00A3E0"/>
          </a:solidFill>
          <a:latin typeface="EMprint" charset="0"/>
          <a:ea typeface="EMprint" charset="0"/>
          <a:cs typeface="EMprint" charset="0"/>
        </a:defRPr>
      </a:lvl1pPr>
      <a:lvl2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2pPr>
      <a:lvl3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3pPr>
      <a:lvl4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4pPr>
      <a:lvl5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5pPr>
      <a:lvl6pPr marL="408194" algn="l" defTabSz="408194" rtl="0" eaLnBrk="1" fontAlgn="base" hangingPunct="1">
        <a:spcBef>
          <a:spcPct val="0"/>
        </a:spcBef>
        <a:spcAft>
          <a:spcPct val="0"/>
        </a:spcAft>
        <a:defRPr sz="2500">
          <a:solidFill>
            <a:schemeClr val="tx1"/>
          </a:solidFill>
          <a:latin typeface="Arial" charset="0"/>
          <a:ea typeface="ヒラギノ角ゴ Pro W3" charset="0"/>
        </a:defRPr>
      </a:lvl6pPr>
      <a:lvl7pPr marL="816388" algn="l" defTabSz="408194" rtl="0" eaLnBrk="1" fontAlgn="base" hangingPunct="1">
        <a:spcBef>
          <a:spcPct val="0"/>
        </a:spcBef>
        <a:spcAft>
          <a:spcPct val="0"/>
        </a:spcAft>
        <a:defRPr sz="2500">
          <a:solidFill>
            <a:schemeClr val="tx1"/>
          </a:solidFill>
          <a:latin typeface="Arial" charset="0"/>
          <a:ea typeface="ヒラギノ角ゴ Pro W3" charset="0"/>
        </a:defRPr>
      </a:lvl7pPr>
      <a:lvl8pPr marL="1224582" algn="l" defTabSz="408194" rtl="0" eaLnBrk="1" fontAlgn="base" hangingPunct="1">
        <a:spcBef>
          <a:spcPct val="0"/>
        </a:spcBef>
        <a:spcAft>
          <a:spcPct val="0"/>
        </a:spcAft>
        <a:defRPr sz="2500">
          <a:solidFill>
            <a:schemeClr val="tx1"/>
          </a:solidFill>
          <a:latin typeface="Arial" charset="0"/>
          <a:ea typeface="ヒラギノ角ゴ Pro W3" charset="0"/>
        </a:defRPr>
      </a:lvl8pPr>
      <a:lvl9pPr marL="1632776" algn="l" defTabSz="408194" rtl="0" eaLnBrk="1" fontAlgn="base" hangingPunct="1">
        <a:spcBef>
          <a:spcPct val="0"/>
        </a:spcBef>
        <a:spcAft>
          <a:spcPct val="0"/>
        </a:spcAft>
        <a:defRPr sz="2500">
          <a:solidFill>
            <a:schemeClr val="tx1"/>
          </a:solidFill>
          <a:latin typeface="Arial" charset="0"/>
          <a:ea typeface="ヒラギノ角ゴ Pro W3" charset="0"/>
        </a:defRPr>
      </a:lvl9pPr>
    </p:titleStyle>
    <p:bodyStyle>
      <a:lvl1pPr marL="202680" indent="-202680" algn="l" defTabSz="408194" rtl="0" eaLnBrk="1" fontAlgn="base" hangingPunct="1">
        <a:spcBef>
          <a:spcPct val="0"/>
        </a:spcBef>
        <a:spcAft>
          <a:spcPct val="0"/>
        </a:spcAft>
        <a:buFont typeface="Arial" charset="0"/>
        <a:buChar char="•"/>
        <a:defRPr sz="1600" kern="1200">
          <a:solidFill>
            <a:srgbClr val="000000"/>
          </a:solidFill>
          <a:latin typeface="EMprint" charset="0"/>
          <a:ea typeface="EMprint" charset="0"/>
          <a:cs typeface="EMprint" charset="0"/>
        </a:defRPr>
      </a:lvl1pPr>
      <a:lvl2pPr marL="405359" indent="-202680" algn="l" defTabSz="408194" rtl="0" eaLnBrk="1" fontAlgn="base" hangingPunct="1">
        <a:spcBef>
          <a:spcPts val="536"/>
        </a:spcBef>
        <a:spcAft>
          <a:spcPct val="0"/>
        </a:spcAft>
        <a:buFont typeface="Arial" charset="0"/>
        <a:buChar char="•"/>
        <a:defRPr sz="1400" kern="1200">
          <a:solidFill>
            <a:srgbClr val="000000"/>
          </a:solidFill>
          <a:latin typeface="EMprint" charset="0"/>
          <a:ea typeface="EMprint" charset="0"/>
          <a:cs typeface="EMprint" charset="0"/>
        </a:defRPr>
      </a:lvl2pPr>
      <a:lvl3pPr marL="615126" indent="-209766" algn="l" defTabSz="408194" rtl="0" eaLnBrk="1" fontAlgn="base" hangingPunct="1">
        <a:spcBef>
          <a:spcPct val="0"/>
        </a:spcBef>
        <a:spcAft>
          <a:spcPct val="0"/>
        </a:spcAft>
        <a:buFont typeface="Arial" charset="0"/>
        <a:buChar char="•"/>
        <a:defRPr sz="1400" kern="1200">
          <a:solidFill>
            <a:srgbClr val="000000"/>
          </a:solidFill>
          <a:latin typeface="EMprint" charset="0"/>
          <a:ea typeface="EMprint" charset="0"/>
          <a:cs typeface="EMprint" charset="0"/>
        </a:defRPr>
      </a:lvl3pPr>
      <a:lvl4pPr marL="817806" indent="-202680" algn="l" defTabSz="508826" rtl="0" eaLnBrk="1" fontAlgn="base" hangingPunct="1">
        <a:spcBef>
          <a:spcPct val="0"/>
        </a:spcBef>
        <a:spcAft>
          <a:spcPct val="0"/>
        </a:spcAft>
        <a:buFont typeface="Arial" charset="0"/>
        <a:buChar char="•"/>
        <a:defRPr sz="1400" kern="1200">
          <a:solidFill>
            <a:srgbClr val="000000"/>
          </a:solidFill>
          <a:latin typeface="EMprint" charset="0"/>
          <a:ea typeface="EMprint" charset="0"/>
          <a:cs typeface="EMprint" charset="0"/>
        </a:defRPr>
      </a:lvl4pPr>
      <a:lvl5pPr marL="1020485" indent="-202680" algn="l" defTabSz="408194" rtl="0" eaLnBrk="1" fontAlgn="base" hangingPunct="1">
        <a:spcBef>
          <a:spcPct val="0"/>
        </a:spcBef>
        <a:spcAft>
          <a:spcPct val="0"/>
        </a:spcAft>
        <a:buFont typeface="Arial" charset="0"/>
        <a:buChar char="•"/>
        <a:defRPr sz="1400" kern="1200">
          <a:solidFill>
            <a:srgbClr val="000000"/>
          </a:solidFill>
          <a:latin typeface="EMprint" charset="0"/>
          <a:ea typeface="EMprint" charset="0"/>
          <a:cs typeface="EMprint" charset="0"/>
        </a:defRPr>
      </a:lvl5pPr>
      <a:lvl6pPr marL="2245066" indent="-204097" algn="l" defTabSz="408194" rtl="0" eaLnBrk="1" latinLnBrk="0" hangingPunct="1">
        <a:spcBef>
          <a:spcPct val="20000"/>
        </a:spcBef>
        <a:buFont typeface="Arial"/>
        <a:buChar char="•"/>
        <a:defRPr sz="1800" kern="1200">
          <a:solidFill>
            <a:schemeClr val="tx1"/>
          </a:solidFill>
          <a:latin typeface="+mn-lt"/>
          <a:ea typeface="+mn-ea"/>
          <a:cs typeface="+mn-cs"/>
        </a:defRPr>
      </a:lvl6pPr>
      <a:lvl7pPr marL="2653260" indent="-204097" algn="l" defTabSz="408194" rtl="0" eaLnBrk="1" latinLnBrk="0" hangingPunct="1">
        <a:spcBef>
          <a:spcPct val="20000"/>
        </a:spcBef>
        <a:buFont typeface="Arial"/>
        <a:buChar char="•"/>
        <a:defRPr sz="1800" kern="1200">
          <a:solidFill>
            <a:schemeClr val="tx1"/>
          </a:solidFill>
          <a:latin typeface="+mn-lt"/>
          <a:ea typeface="+mn-ea"/>
          <a:cs typeface="+mn-cs"/>
        </a:defRPr>
      </a:lvl7pPr>
      <a:lvl8pPr marL="3061454" indent="-204097" algn="l" defTabSz="408194" rtl="0" eaLnBrk="1" latinLnBrk="0" hangingPunct="1">
        <a:spcBef>
          <a:spcPct val="20000"/>
        </a:spcBef>
        <a:buFont typeface="Arial"/>
        <a:buChar char="•"/>
        <a:defRPr sz="1800" kern="1200">
          <a:solidFill>
            <a:schemeClr val="tx1"/>
          </a:solidFill>
          <a:latin typeface="+mn-lt"/>
          <a:ea typeface="+mn-ea"/>
          <a:cs typeface="+mn-cs"/>
        </a:defRPr>
      </a:lvl8pPr>
      <a:lvl9pPr marL="3469648" indent="-204097" algn="l" defTabSz="408194" rtl="0" eaLnBrk="1" latinLnBrk="0" hangingPunct="1">
        <a:spcBef>
          <a:spcPct val="20000"/>
        </a:spcBef>
        <a:buFont typeface="Arial"/>
        <a:buChar char="•"/>
        <a:defRPr sz="1800" kern="1200">
          <a:solidFill>
            <a:schemeClr val="tx1"/>
          </a:solidFill>
          <a:latin typeface="+mn-lt"/>
          <a:ea typeface="+mn-ea"/>
          <a:cs typeface="+mn-cs"/>
        </a:defRPr>
      </a:lvl9pPr>
    </p:bodyStyle>
    <p:otherStyle>
      <a:defPPr>
        <a:defRPr lang="en-US"/>
      </a:defPPr>
      <a:lvl1pPr marL="0" algn="l" defTabSz="408194" rtl="0" eaLnBrk="1" latinLnBrk="0" hangingPunct="1">
        <a:defRPr sz="1600" kern="1200">
          <a:solidFill>
            <a:schemeClr val="tx1"/>
          </a:solidFill>
          <a:latin typeface="+mn-lt"/>
          <a:ea typeface="+mn-ea"/>
          <a:cs typeface="+mn-cs"/>
        </a:defRPr>
      </a:lvl1pPr>
      <a:lvl2pPr marL="408194" algn="l" defTabSz="408194" rtl="0" eaLnBrk="1" latinLnBrk="0" hangingPunct="1">
        <a:defRPr sz="1600" kern="1200">
          <a:solidFill>
            <a:schemeClr val="tx1"/>
          </a:solidFill>
          <a:latin typeface="+mn-lt"/>
          <a:ea typeface="+mn-ea"/>
          <a:cs typeface="+mn-cs"/>
        </a:defRPr>
      </a:lvl2pPr>
      <a:lvl3pPr marL="816388" algn="l" defTabSz="408194" rtl="0" eaLnBrk="1" latinLnBrk="0" hangingPunct="1">
        <a:defRPr sz="1600" kern="1200">
          <a:solidFill>
            <a:schemeClr val="tx1"/>
          </a:solidFill>
          <a:latin typeface="+mn-lt"/>
          <a:ea typeface="+mn-ea"/>
          <a:cs typeface="+mn-cs"/>
        </a:defRPr>
      </a:lvl3pPr>
      <a:lvl4pPr marL="1224582" algn="l" defTabSz="408194" rtl="0" eaLnBrk="1" latinLnBrk="0" hangingPunct="1">
        <a:defRPr sz="1600" kern="1200">
          <a:solidFill>
            <a:schemeClr val="tx1"/>
          </a:solidFill>
          <a:latin typeface="+mn-lt"/>
          <a:ea typeface="+mn-ea"/>
          <a:cs typeface="+mn-cs"/>
        </a:defRPr>
      </a:lvl4pPr>
      <a:lvl5pPr marL="1632776" algn="l" defTabSz="408194" rtl="0" eaLnBrk="1" latinLnBrk="0" hangingPunct="1">
        <a:defRPr sz="1600" kern="1200">
          <a:solidFill>
            <a:schemeClr val="tx1"/>
          </a:solidFill>
          <a:latin typeface="+mn-lt"/>
          <a:ea typeface="+mn-ea"/>
          <a:cs typeface="+mn-cs"/>
        </a:defRPr>
      </a:lvl5pPr>
      <a:lvl6pPr marL="2040969" algn="l" defTabSz="408194" rtl="0" eaLnBrk="1" latinLnBrk="0" hangingPunct="1">
        <a:defRPr sz="1600" kern="1200">
          <a:solidFill>
            <a:schemeClr val="tx1"/>
          </a:solidFill>
          <a:latin typeface="+mn-lt"/>
          <a:ea typeface="+mn-ea"/>
          <a:cs typeface="+mn-cs"/>
        </a:defRPr>
      </a:lvl6pPr>
      <a:lvl7pPr marL="2449163" algn="l" defTabSz="408194" rtl="0" eaLnBrk="1" latinLnBrk="0" hangingPunct="1">
        <a:defRPr sz="1600" kern="1200">
          <a:solidFill>
            <a:schemeClr val="tx1"/>
          </a:solidFill>
          <a:latin typeface="+mn-lt"/>
          <a:ea typeface="+mn-ea"/>
          <a:cs typeface="+mn-cs"/>
        </a:defRPr>
      </a:lvl7pPr>
      <a:lvl8pPr marL="2857357" algn="l" defTabSz="408194" rtl="0" eaLnBrk="1" latinLnBrk="0" hangingPunct="1">
        <a:defRPr sz="1600" kern="1200">
          <a:solidFill>
            <a:schemeClr val="tx1"/>
          </a:solidFill>
          <a:latin typeface="+mn-lt"/>
          <a:ea typeface="+mn-ea"/>
          <a:cs typeface="+mn-cs"/>
        </a:defRPr>
      </a:lvl8pPr>
      <a:lvl9pPr marL="3265551" algn="l" defTabSz="408194" rtl="0" eaLnBrk="1" latinLnBrk="0" hangingPunct="1">
        <a:defRPr sz="1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Slide Number Placeholder 2"/>
          <p:cNvSpPr>
            <a:spLocks noGrp="1"/>
          </p:cNvSpPr>
          <p:nvPr>
            <p:ph type="sldNum" sz="quarter" idx="4"/>
          </p:nvPr>
        </p:nvSpPr>
        <p:spPr>
          <a:xfrm>
            <a:off x="8491221" y="4834653"/>
            <a:ext cx="297179" cy="131445"/>
          </a:xfrm>
          <a:prstGeom prst="rect">
            <a:avLst/>
          </a:prstGeom>
          <a:noFill/>
          <a:ln>
            <a:noFill/>
          </a:ln>
        </p:spPr>
        <p:txBody>
          <a:bodyPr lIns="0" tIns="0" rIns="0" bIns="0"/>
          <a:lstStyle>
            <a:lvl1pPr>
              <a:defRPr lang="en-US" sz="700" smtClean="0">
                <a:solidFill>
                  <a:schemeClr val="tx1"/>
                </a:solidFill>
                <a:latin typeface="EMprint" charset="0"/>
                <a:ea typeface="EMprint" charset="0"/>
                <a:cs typeface="EMprint" charset="0"/>
              </a:defRPr>
            </a:lvl1pPr>
          </a:lstStyle>
          <a:p>
            <a:pPr algn="r"/>
            <a:fld id="{6BCEAF00-35EE-2349-AC37-D94588E1CC52}" type="slidenum">
              <a:rPr lang="uk-UA">
                <a:solidFill>
                  <a:srgbClr val="000000"/>
                </a:solidFill>
              </a:rPr>
              <a:pPr algn="r"/>
              <a:t>‹Nº›</a:t>
            </a:fld>
            <a:endParaRPr lang="uk-UA">
              <a:solidFill>
                <a:srgbClr val="000000"/>
              </a:solidFill>
            </a:endParaRPr>
          </a:p>
        </p:txBody>
      </p:sp>
      <p:sp>
        <p:nvSpPr>
          <p:cNvPr id="1026" name="Title Placeholder 1"/>
          <p:cNvSpPr>
            <a:spLocks noGrp="1"/>
          </p:cNvSpPr>
          <p:nvPr>
            <p:ph type="title"/>
          </p:nvPr>
        </p:nvSpPr>
        <p:spPr bwMode="auto">
          <a:xfrm>
            <a:off x="357189" y="220266"/>
            <a:ext cx="842962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57189" y="984648"/>
            <a:ext cx="8429625" cy="36040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2"/>
          <p:cNvSpPr>
            <a:spLocks noGrp="1"/>
          </p:cNvSpPr>
          <p:nvPr>
            <p:ph type="ftr" sz="quarter" idx="3"/>
          </p:nvPr>
        </p:nvSpPr>
        <p:spPr>
          <a:xfrm>
            <a:off x="5583813" y="4834653"/>
            <a:ext cx="2895600" cy="138667"/>
          </a:xfrm>
          <a:prstGeom prst="rect">
            <a:avLst/>
          </a:prstGeom>
          <a:noFill/>
          <a:ln>
            <a:noFill/>
          </a:ln>
        </p:spPr>
        <p:txBody>
          <a:bodyPr lIns="0" tIns="0" rIns="0" bIns="0"/>
          <a:lstStyle>
            <a:lvl1pPr>
              <a:defRPr lang="en-US" sz="700">
                <a:latin typeface="EMprint" charset="0"/>
                <a:ea typeface="EMprint" charset="0"/>
                <a:cs typeface="EMprint" charset="0"/>
              </a:defRPr>
            </a:lvl1pPr>
          </a:lstStyle>
          <a:p>
            <a:pPr algn="r"/>
            <a:r>
              <a:rPr dirty="0">
                <a:solidFill>
                  <a:srgbClr val="000000"/>
                </a:solidFill>
              </a:rPr>
              <a:t>Hernan Mogliasso</a:t>
            </a:r>
          </a:p>
        </p:txBody>
      </p:sp>
      <p:pic>
        <p:nvPicPr>
          <p:cNvPr id="10" name="Picture 9"/>
          <p:cNvPicPr>
            <a:picLocks noChangeAspect="1"/>
          </p:cNvPicPr>
          <p:nvPr userDrawn="1"/>
        </p:nvPicPr>
        <p:blipFill rotWithShape="1">
          <a:blip r:embed="rId20">
            <a:extLst>
              <a:ext uri="{28A0092B-C50C-407E-A947-70E740481C1C}">
                <a14:useLocalDpi xmlns:a14="http://schemas.microsoft.com/office/drawing/2010/main" val="0"/>
              </a:ext>
            </a:extLst>
          </a:blip>
          <a:srcRect l="7126" t="18457" r="63697" b="18457"/>
          <a:stretch/>
        </p:blipFill>
        <p:spPr>
          <a:xfrm>
            <a:off x="315915" y="4647367"/>
            <a:ext cx="386444" cy="370531"/>
          </a:xfrm>
          <a:prstGeom prst="rect">
            <a:avLst/>
          </a:prstGeom>
        </p:spPr>
      </p:pic>
    </p:spTree>
    <p:extLst>
      <p:ext uri="{BB962C8B-B14F-4D97-AF65-F5344CB8AC3E}">
        <p14:creationId xmlns:p14="http://schemas.microsoft.com/office/powerpoint/2010/main" val="1338584259"/>
      </p:ext>
    </p:extLst>
  </p:cSld>
  <p:clrMap bg1="lt1" tx1="dk1" bg2="lt2" tx2="dk2" accent1="accent1" accent2="accent2" accent3="accent3" accent4="accent4" accent5="accent5" accent6="accent6" hlink="hlink" folHlink="folHlink"/>
  <p:sldLayoutIdLst>
    <p:sldLayoutId id="2147483969" r:id="rId1"/>
    <p:sldLayoutId id="2147483970" r:id="rId2"/>
    <p:sldLayoutId id="2147483971" r:id="rId3"/>
    <p:sldLayoutId id="2147483972" r:id="rId4"/>
    <p:sldLayoutId id="2147483973" r:id="rId5"/>
    <p:sldLayoutId id="2147483974" r:id="rId6"/>
    <p:sldLayoutId id="2147483975" r:id="rId7"/>
    <p:sldLayoutId id="2147483976" r:id="rId8"/>
    <p:sldLayoutId id="2147483977" r:id="rId9"/>
    <p:sldLayoutId id="2147483978" r:id="rId10"/>
    <p:sldLayoutId id="2147483979" r:id="rId11"/>
    <p:sldLayoutId id="2147483980" r:id="rId12"/>
    <p:sldLayoutId id="2147483981" r:id="rId13"/>
    <p:sldLayoutId id="2147483982" r:id="rId14"/>
    <p:sldLayoutId id="2147483983" r:id="rId15"/>
    <p:sldLayoutId id="2147483984" r:id="rId16"/>
    <p:sldLayoutId id="2147483985" r:id="rId17"/>
    <p:sldLayoutId id="2147483986" r:id="rId18"/>
  </p:sldLayoutIdLst>
  <p:hf hdr="0" dt="0"/>
  <p:txStyles>
    <p:titleStyle>
      <a:lvl1pPr algn="l" defTabSz="408194" rtl="0" eaLnBrk="1" fontAlgn="base" hangingPunct="1">
        <a:spcBef>
          <a:spcPct val="0"/>
        </a:spcBef>
        <a:spcAft>
          <a:spcPct val="0"/>
        </a:spcAft>
        <a:defRPr sz="2600" kern="1200">
          <a:solidFill>
            <a:srgbClr val="00A3E0"/>
          </a:solidFill>
          <a:latin typeface="EMprint" charset="0"/>
          <a:ea typeface="EMprint" charset="0"/>
          <a:cs typeface="EMprint" charset="0"/>
        </a:defRPr>
      </a:lvl1pPr>
      <a:lvl2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2pPr>
      <a:lvl3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3pPr>
      <a:lvl4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4pPr>
      <a:lvl5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5pPr>
      <a:lvl6pPr marL="408194" algn="l" defTabSz="408194" rtl="0" eaLnBrk="1" fontAlgn="base" hangingPunct="1">
        <a:spcBef>
          <a:spcPct val="0"/>
        </a:spcBef>
        <a:spcAft>
          <a:spcPct val="0"/>
        </a:spcAft>
        <a:defRPr sz="2500">
          <a:solidFill>
            <a:schemeClr val="tx1"/>
          </a:solidFill>
          <a:latin typeface="Arial" charset="0"/>
          <a:ea typeface="ヒラギノ角ゴ Pro W3" charset="0"/>
        </a:defRPr>
      </a:lvl6pPr>
      <a:lvl7pPr marL="816388" algn="l" defTabSz="408194" rtl="0" eaLnBrk="1" fontAlgn="base" hangingPunct="1">
        <a:spcBef>
          <a:spcPct val="0"/>
        </a:spcBef>
        <a:spcAft>
          <a:spcPct val="0"/>
        </a:spcAft>
        <a:defRPr sz="2500">
          <a:solidFill>
            <a:schemeClr val="tx1"/>
          </a:solidFill>
          <a:latin typeface="Arial" charset="0"/>
          <a:ea typeface="ヒラギノ角ゴ Pro W3" charset="0"/>
        </a:defRPr>
      </a:lvl7pPr>
      <a:lvl8pPr marL="1224582" algn="l" defTabSz="408194" rtl="0" eaLnBrk="1" fontAlgn="base" hangingPunct="1">
        <a:spcBef>
          <a:spcPct val="0"/>
        </a:spcBef>
        <a:spcAft>
          <a:spcPct val="0"/>
        </a:spcAft>
        <a:defRPr sz="2500">
          <a:solidFill>
            <a:schemeClr val="tx1"/>
          </a:solidFill>
          <a:latin typeface="Arial" charset="0"/>
          <a:ea typeface="ヒラギノ角ゴ Pro W3" charset="0"/>
        </a:defRPr>
      </a:lvl8pPr>
      <a:lvl9pPr marL="1632776" algn="l" defTabSz="408194" rtl="0" eaLnBrk="1" fontAlgn="base" hangingPunct="1">
        <a:spcBef>
          <a:spcPct val="0"/>
        </a:spcBef>
        <a:spcAft>
          <a:spcPct val="0"/>
        </a:spcAft>
        <a:defRPr sz="2500">
          <a:solidFill>
            <a:schemeClr val="tx1"/>
          </a:solidFill>
          <a:latin typeface="Arial" charset="0"/>
          <a:ea typeface="ヒラギノ角ゴ Pro W3" charset="0"/>
        </a:defRPr>
      </a:lvl9pPr>
    </p:titleStyle>
    <p:bodyStyle>
      <a:lvl1pPr marL="202680" indent="-202680" algn="l" defTabSz="408194" rtl="0" eaLnBrk="1" fontAlgn="base" hangingPunct="1">
        <a:spcBef>
          <a:spcPct val="0"/>
        </a:spcBef>
        <a:spcAft>
          <a:spcPct val="0"/>
        </a:spcAft>
        <a:buFont typeface="Arial" charset="0"/>
        <a:buChar char="•"/>
        <a:defRPr sz="1600" kern="1200">
          <a:solidFill>
            <a:srgbClr val="000000"/>
          </a:solidFill>
          <a:latin typeface="EMprint" charset="0"/>
          <a:ea typeface="EMprint" charset="0"/>
          <a:cs typeface="EMprint" charset="0"/>
        </a:defRPr>
      </a:lvl1pPr>
      <a:lvl2pPr marL="405359" indent="-202680" algn="l" defTabSz="408194" rtl="0" eaLnBrk="1" fontAlgn="base" hangingPunct="1">
        <a:spcBef>
          <a:spcPts val="536"/>
        </a:spcBef>
        <a:spcAft>
          <a:spcPct val="0"/>
        </a:spcAft>
        <a:buFont typeface="Arial" charset="0"/>
        <a:buChar char="•"/>
        <a:defRPr sz="1400" kern="1200">
          <a:solidFill>
            <a:srgbClr val="000000"/>
          </a:solidFill>
          <a:latin typeface="EMprint" charset="0"/>
          <a:ea typeface="EMprint" charset="0"/>
          <a:cs typeface="EMprint" charset="0"/>
        </a:defRPr>
      </a:lvl2pPr>
      <a:lvl3pPr marL="615126" indent="-209766" algn="l" defTabSz="408194" rtl="0" eaLnBrk="1" fontAlgn="base" hangingPunct="1">
        <a:spcBef>
          <a:spcPct val="0"/>
        </a:spcBef>
        <a:spcAft>
          <a:spcPct val="0"/>
        </a:spcAft>
        <a:buFont typeface="Arial" charset="0"/>
        <a:buChar char="•"/>
        <a:defRPr sz="1400" kern="1200">
          <a:solidFill>
            <a:srgbClr val="000000"/>
          </a:solidFill>
          <a:latin typeface="EMprint" charset="0"/>
          <a:ea typeface="EMprint" charset="0"/>
          <a:cs typeface="EMprint" charset="0"/>
        </a:defRPr>
      </a:lvl3pPr>
      <a:lvl4pPr marL="817806" indent="-202680" algn="l" defTabSz="508826" rtl="0" eaLnBrk="1" fontAlgn="base" hangingPunct="1">
        <a:spcBef>
          <a:spcPct val="0"/>
        </a:spcBef>
        <a:spcAft>
          <a:spcPct val="0"/>
        </a:spcAft>
        <a:buFont typeface="Arial" charset="0"/>
        <a:buChar char="•"/>
        <a:defRPr sz="1400" kern="1200">
          <a:solidFill>
            <a:srgbClr val="000000"/>
          </a:solidFill>
          <a:latin typeface="EMprint" charset="0"/>
          <a:ea typeface="EMprint" charset="0"/>
          <a:cs typeface="EMprint" charset="0"/>
        </a:defRPr>
      </a:lvl4pPr>
      <a:lvl5pPr marL="1020485" indent="-202680" algn="l" defTabSz="408194" rtl="0" eaLnBrk="1" fontAlgn="base" hangingPunct="1">
        <a:spcBef>
          <a:spcPct val="0"/>
        </a:spcBef>
        <a:spcAft>
          <a:spcPct val="0"/>
        </a:spcAft>
        <a:buFont typeface="Arial" charset="0"/>
        <a:buChar char="•"/>
        <a:defRPr sz="1400" kern="1200">
          <a:solidFill>
            <a:srgbClr val="000000"/>
          </a:solidFill>
          <a:latin typeface="EMprint" charset="0"/>
          <a:ea typeface="EMprint" charset="0"/>
          <a:cs typeface="EMprint" charset="0"/>
        </a:defRPr>
      </a:lvl5pPr>
      <a:lvl6pPr marL="2245066" indent="-204097" algn="l" defTabSz="408194" rtl="0" eaLnBrk="1" latinLnBrk="0" hangingPunct="1">
        <a:spcBef>
          <a:spcPct val="20000"/>
        </a:spcBef>
        <a:buFont typeface="Arial"/>
        <a:buChar char="•"/>
        <a:defRPr sz="1800" kern="1200">
          <a:solidFill>
            <a:schemeClr val="tx1"/>
          </a:solidFill>
          <a:latin typeface="+mn-lt"/>
          <a:ea typeface="+mn-ea"/>
          <a:cs typeface="+mn-cs"/>
        </a:defRPr>
      </a:lvl6pPr>
      <a:lvl7pPr marL="2653260" indent="-204097" algn="l" defTabSz="408194" rtl="0" eaLnBrk="1" latinLnBrk="0" hangingPunct="1">
        <a:spcBef>
          <a:spcPct val="20000"/>
        </a:spcBef>
        <a:buFont typeface="Arial"/>
        <a:buChar char="•"/>
        <a:defRPr sz="1800" kern="1200">
          <a:solidFill>
            <a:schemeClr val="tx1"/>
          </a:solidFill>
          <a:latin typeface="+mn-lt"/>
          <a:ea typeface="+mn-ea"/>
          <a:cs typeface="+mn-cs"/>
        </a:defRPr>
      </a:lvl7pPr>
      <a:lvl8pPr marL="3061454" indent="-204097" algn="l" defTabSz="408194" rtl="0" eaLnBrk="1" latinLnBrk="0" hangingPunct="1">
        <a:spcBef>
          <a:spcPct val="20000"/>
        </a:spcBef>
        <a:buFont typeface="Arial"/>
        <a:buChar char="•"/>
        <a:defRPr sz="1800" kern="1200">
          <a:solidFill>
            <a:schemeClr val="tx1"/>
          </a:solidFill>
          <a:latin typeface="+mn-lt"/>
          <a:ea typeface="+mn-ea"/>
          <a:cs typeface="+mn-cs"/>
        </a:defRPr>
      </a:lvl8pPr>
      <a:lvl9pPr marL="3469648" indent="-204097" algn="l" defTabSz="408194" rtl="0" eaLnBrk="1" latinLnBrk="0" hangingPunct="1">
        <a:spcBef>
          <a:spcPct val="20000"/>
        </a:spcBef>
        <a:buFont typeface="Arial"/>
        <a:buChar char="•"/>
        <a:defRPr sz="1800" kern="1200">
          <a:solidFill>
            <a:schemeClr val="tx1"/>
          </a:solidFill>
          <a:latin typeface="+mn-lt"/>
          <a:ea typeface="+mn-ea"/>
          <a:cs typeface="+mn-cs"/>
        </a:defRPr>
      </a:lvl9pPr>
    </p:bodyStyle>
    <p:otherStyle>
      <a:defPPr>
        <a:defRPr lang="en-US"/>
      </a:defPPr>
      <a:lvl1pPr marL="0" algn="l" defTabSz="408194" rtl="0" eaLnBrk="1" latinLnBrk="0" hangingPunct="1">
        <a:defRPr sz="1600" kern="1200">
          <a:solidFill>
            <a:schemeClr val="tx1"/>
          </a:solidFill>
          <a:latin typeface="+mn-lt"/>
          <a:ea typeface="+mn-ea"/>
          <a:cs typeface="+mn-cs"/>
        </a:defRPr>
      </a:lvl1pPr>
      <a:lvl2pPr marL="408194" algn="l" defTabSz="408194" rtl="0" eaLnBrk="1" latinLnBrk="0" hangingPunct="1">
        <a:defRPr sz="1600" kern="1200">
          <a:solidFill>
            <a:schemeClr val="tx1"/>
          </a:solidFill>
          <a:latin typeface="+mn-lt"/>
          <a:ea typeface="+mn-ea"/>
          <a:cs typeface="+mn-cs"/>
        </a:defRPr>
      </a:lvl2pPr>
      <a:lvl3pPr marL="816388" algn="l" defTabSz="408194" rtl="0" eaLnBrk="1" latinLnBrk="0" hangingPunct="1">
        <a:defRPr sz="1600" kern="1200">
          <a:solidFill>
            <a:schemeClr val="tx1"/>
          </a:solidFill>
          <a:latin typeface="+mn-lt"/>
          <a:ea typeface="+mn-ea"/>
          <a:cs typeface="+mn-cs"/>
        </a:defRPr>
      </a:lvl3pPr>
      <a:lvl4pPr marL="1224582" algn="l" defTabSz="408194" rtl="0" eaLnBrk="1" latinLnBrk="0" hangingPunct="1">
        <a:defRPr sz="1600" kern="1200">
          <a:solidFill>
            <a:schemeClr val="tx1"/>
          </a:solidFill>
          <a:latin typeface="+mn-lt"/>
          <a:ea typeface="+mn-ea"/>
          <a:cs typeface="+mn-cs"/>
        </a:defRPr>
      </a:lvl4pPr>
      <a:lvl5pPr marL="1632776" algn="l" defTabSz="408194" rtl="0" eaLnBrk="1" latinLnBrk="0" hangingPunct="1">
        <a:defRPr sz="1600" kern="1200">
          <a:solidFill>
            <a:schemeClr val="tx1"/>
          </a:solidFill>
          <a:latin typeface="+mn-lt"/>
          <a:ea typeface="+mn-ea"/>
          <a:cs typeface="+mn-cs"/>
        </a:defRPr>
      </a:lvl5pPr>
      <a:lvl6pPr marL="2040969" algn="l" defTabSz="408194" rtl="0" eaLnBrk="1" latinLnBrk="0" hangingPunct="1">
        <a:defRPr sz="1600" kern="1200">
          <a:solidFill>
            <a:schemeClr val="tx1"/>
          </a:solidFill>
          <a:latin typeface="+mn-lt"/>
          <a:ea typeface="+mn-ea"/>
          <a:cs typeface="+mn-cs"/>
        </a:defRPr>
      </a:lvl6pPr>
      <a:lvl7pPr marL="2449163" algn="l" defTabSz="408194" rtl="0" eaLnBrk="1" latinLnBrk="0" hangingPunct="1">
        <a:defRPr sz="1600" kern="1200">
          <a:solidFill>
            <a:schemeClr val="tx1"/>
          </a:solidFill>
          <a:latin typeface="+mn-lt"/>
          <a:ea typeface="+mn-ea"/>
          <a:cs typeface="+mn-cs"/>
        </a:defRPr>
      </a:lvl7pPr>
      <a:lvl8pPr marL="2857357" algn="l" defTabSz="408194" rtl="0" eaLnBrk="1" latinLnBrk="0" hangingPunct="1">
        <a:defRPr sz="1600" kern="1200">
          <a:solidFill>
            <a:schemeClr val="tx1"/>
          </a:solidFill>
          <a:latin typeface="+mn-lt"/>
          <a:ea typeface="+mn-ea"/>
          <a:cs typeface="+mn-cs"/>
        </a:defRPr>
      </a:lvl8pPr>
      <a:lvl9pPr marL="3265551" algn="l" defTabSz="408194" rtl="0" eaLnBrk="1" latinLnBrk="0" hangingPunct="1">
        <a:defRPr sz="1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1.xml"/><Relationship Id="rId7" Type="http://schemas.openxmlformats.org/officeDocument/2006/relationships/image" Target="../media/image11.png"/><Relationship Id="rId2" Type="http://schemas.openxmlformats.org/officeDocument/2006/relationships/video" Target="../media/media1.gif"/><Relationship Id="rId1" Type="http://schemas.microsoft.com/office/2007/relationships/media" Target="../media/media1.gif"/><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Script de ordenador en una pantalla">
            <a:extLst>
              <a:ext uri="{FF2B5EF4-FFF2-40B4-BE49-F238E27FC236}">
                <a16:creationId xmlns:a16="http://schemas.microsoft.com/office/drawing/2014/main" id="{74ADECC2-887F-40C6-80EF-F5904EFD0000}"/>
              </a:ext>
            </a:extLst>
          </p:cNvPr>
          <p:cNvPicPr>
            <a:picLocks noChangeAspect="1"/>
          </p:cNvPicPr>
          <p:nvPr/>
        </p:nvPicPr>
        <p:blipFill rotWithShape="1">
          <a:blip r:embed="rId2"/>
          <a:srcRect t="5981" b="9749"/>
          <a:stretch/>
        </p:blipFill>
        <p:spPr>
          <a:xfrm>
            <a:off x="1" y="34182"/>
            <a:ext cx="9144000" cy="5143490"/>
          </a:xfrm>
          <a:prstGeom prst="rect">
            <a:avLst/>
          </a:prstGeom>
          <a:noFill/>
        </p:spPr>
      </p:pic>
      <p:sp>
        <p:nvSpPr>
          <p:cNvPr id="7" name="Content Placeholder 2"/>
          <p:cNvSpPr txBox="1">
            <a:spLocks/>
          </p:cNvSpPr>
          <p:nvPr/>
        </p:nvSpPr>
        <p:spPr bwMode="white">
          <a:xfrm>
            <a:off x="4717374" y="1925374"/>
            <a:ext cx="3748169" cy="7596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normAutofit/>
          </a:bodyPr>
          <a:lstStyle>
            <a:lvl1pPr marL="0" indent="0" algn="l" defTabSz="408194" rtl="0" eaLnBrk="1" fontAlgn="base" hangingPunct="1">
              <a:spcBef>
                <a:spcPct val="0"/>
              </a:spcBef>
              <a:spcAft>
                <a:spcPct val="0"/>
              </a:spcAft>
              <a:buFont typeface="Arial" charset="0"/>
              <a:buNone/>
              <a:defRPr lang="en-US" sz="1400" kern="1200" baseline="0" dirty="0" smtClean="0">
                <a:solidFill>
                  <a:schemeClr val="bg1"/>
                </a:solidFill>
                <a:latin typeface="EMprint" charset="0"/>
                <a:ea typeface="EMprint" charset="0"/>
                <a:cs typeface="EMprint" charset="0"/>
              </a:defRPr>
            </a:lvl1pPr>
            <a:lvl2pPr marL="405359" indent="-202680" algn="l" defTabSz="408194" rtl="0" eaLnBrk="1" fontAlgn="base" hangingPunct="1">
              <a:spcBef>
                <a:spcPts val="536"/>
              </a:spcBef>
              <a:spcAft>
                <a:spcPct val="0"/>
              </a:spcAft>
              <a:buFont typeface="Arial" charset="0"/>
              <a:buChar char="•"/>
              <a:defRPr lang="en-US" sz="1100" kern="1200" dirty="0" smtClean="0">
                <a:solidFill>
                  <a:schemeClr val="bg1"/>
                </a:solidFill>
                <a:latin typeface="+mn-lt"/>
                <a:ea typeface="+mn-ea"/>
                <a:cs typeface="+mn-cs"/>
              </a:defRPr>
            </a:lvl2pPr>
            <a:lvl3pPr marL="615126" indent="-209766" algn="l" defTabSz="408194" rtl="0" eaLnBrk="1" fontAlgn="base" hangingPunct="1">
              <a:spcBef>
                <a:spcPct val="0"/>
              </a:spcBef>
              <a:spcAft>
                <a:spcPct val="0"/>
              </a:spcAft>
              <a:buFont typeface="Arial" charset="0"/>
              <a:buChar char="•"/>
              <a:defRPr lang="en-US" sz="1100" kern="1200" dirty="0" smtClean="0">
                <a:solidFill>
                  <a:schemeClr val="bg1"/>
                </a:solidFill>
                <a:latin typeface="+mn-lt"/>
                <a:ea typeface="+mn-ea"/>
                <a:cs typeface="+mn-cs"/>
              </a:defRPr>
            </a:lvl3pPr>
            <a:lvl4pPr marL="817806" indent="-202680" algn="l" defTabSz="508826" rtl="0" eaLnBrk="1" fontAlgn="base" hangingPunct="1">
              <a:spcBef>
                <a:spcPct val="0"/>
              </a:spcBef>
              <a:spcAft>
                <a:spcPct val="0"/>
              </a:spcAft>
              <a:buFont typeface="Arial" charset="0"/>
              <a:buChar char="•"/>
              <a:defRPr lang="en-US" sz="1100" kern="1200" dirty="0" smtClean="0">
                <a:solidFill>
                  <a:schemeClr val="bg1"/>
                </a:solidFill>
                <a:latin typeface="+mn-lt"/>
                <a:ea typeface="+mn-ea"/>
                <a:cs typeface="+mn-cs"/>
              </a:defRPr>
            </a:lvl4pPr>
            <a:lvl5pPr marL="1020485" indent="-202680" algn="l" defTabSz="408194" rtl="0" eaLnBrk="1" fontAlgn="base" hangingPunct="1">
              <a:spcBef>
                <a:spcPct val="0"/>
              </a:spcBef>
              <a:spcAft>
                <a:spcPct val="0"/>
              </a:spcAft>
              <a:buFont typeface="Arial" charset="0"/>
              <a:buChar char="•"/>
              <a:defRPr lang="en-US" sz="1100" kern="1200" dirty="0" smtClean="0">
                <a:solidFill>
                  <a:schemeClr val="bg1"/>
                </a:solidFill>
                <a:latin typeface="+mn-lt"/>
                <a:ea typeface="+mn-ea"/>
                <a:cs typeface="+mn-cs"/>
              </a:defRPr>
            </a:lvl5pPr>
            <a:lvl6pPr marL="2245066" indent="-204097" algn="l" defTabSz="408194" rtl="0" eaLnBrk="1" latinLnBrk="0" hangingPunct="1">
              <a:spcBef>
                <a:spcPct val="20000"/>
              </a:spcBef>
              <a:buFont typeface="Arial"/>
              <a:buChar char="•"/>
              <a:defRPr sz="1800" kern="1200">
                <a:solidFill>
                  <a:schemeClr val="tx1"/>
                </a:solidFill>
                <a:latin typeface="+mn-lt"/>
                <a:ea typeface="+mn-ea"/>
                <a:cs typeface="+mn-cs"/>
              </a:defRPr>
            </a:lvl6pPr>
            <a:lvl7pPr marL="2653260" indent="-204097" algn="l" defTabSz="408194" rtl="0" eaLnBrk="1" latinLnBrk="0" hangingPunct="1">
              <a:spcBef>
                <a:spcPct val="20000"/>
              </a:spcBef>
              <a:buFont typeface="Arial"/>
              <a:buChar char="•"/>
              <a:defRPr sz="1800" kern="1200">
                <a:solidFill>
                  <a:schemeClr val="tx1"/>
                </a:solidFill>
                <a:latin typeface="+mn-lt"/>
                <a:ea typeface="+mn-ea"/>
                <a:cs typeface="+mn-cs"/>
              </a:defRPr>
            </a:lvl7pPr>
            <a:lvl8pPr marL="3061454" indent="-204097" algn="l" defTabSz="408194" rtl="0" eaLnBrk="1" latinLnBrk="0" hangingPunct="1">
              <a:spcBef>
                <a:spcPct val="20000"/>
              </a:spcBef>
              <a:buFont typeface="Arial"/>
              <a:buChar char="•"/>
              <a:defRPr sz="1800" kern="1200">
                <a:solidFill>
                  <a:schemeClr val="tx1"/>
                </a:solidFill>
                <a:latin typeface="+mn-lt"/>
                <a:ea typeface="+mn-ea"/>
                <a:cs typeface="+mn-cs"/>
              </a:defRPr>
            </a:lvl8pPr>
            <a:lvl9pPr marL="3469648" indent="-204097" algn="l" defTabSz="408194" rtl="0" eaLnBrk="1" latinLnBrk="0" hangingPunct="1">
              <a:spcBef>
                <a:spcPct val="20000"/>
              </a:spcBef>
              <a:buFont typeface="Arial"/>
              <a:buChar char="•"/>
              <a:defRPr sz="1800" kern="1200">
                <a:solidFill>
                  <a:schemeClr val="tx1"/>
                </a:solidFill>
                <a:latin typeface="+mn-lt"/>
                <a:ea typeface="+mn-ea"/>
                <a:cs typeface="+mn-cs"/>
              </a:defRPr>
            </a:lvl9pPr>
          </a:lstStyle>
          <a:p>
            <a:pPr>
              <a:lnSpc>
                <a:spcPct val="90000"/>
              </a:lnSpc>
              <a:spcAft>
                <a:spcPts val="600"/>
              </a:spcAft>
            </a:pPr>
            <a:r>
              <a:rPr lang="en-US" sz="1000" kern="1200" dirty="0">
                <a:latin typeface="EMprint" charset="0"/>
                <a:ea typeface="EMprint" charset="0"/>
                <a:cs typeface="EMprint" charset="0"/>
              </a:rPr>
              <a:t>Dominguez, Luciano   ldominguez@inti.gob.ar</a:t>
            </a:r>
          </a:p>
          <a:p>
            <a:pPr>
              <a:lnSpc>
                <a:spcPct val="90000"/>
              </a:lnSpc>
              <a:spcAft>
                <a:spcPts val="600"/>
              </a:spcAft>
            </a:pPr>
            <a:r>
              <a:rPr lang="en-US" sz="1000" kern="1200" dirty="0">
                <a:latin typeface="EMprint" charset="0"/>
                <a:ea typeface="EMprint" charset="0"/>
                <a:cs typeface="EMprint" charset="0"/>
              </a:rPr>
              <a:t>Figueredo, Gaston  figueredogaston@gmail.com</a:t>
            </a:r>
          </a:p>
          <a:p>
            <a:pPr>
              <a:lnSpc>
                <a:spcPct val="90000"/>
              </a:lnSpc>
              <a:spcAft>
                <a:spcPts val="600"/>
              </a:spcAft>
            </a:pPr>
            <a:r>
              <a:rPr lang="en-US" sz="1000" kern="1200" dirty="0">
                <a:latin typeface="EMprint" charset="0"/>
                <a:ea typeface="EMprint" charset="0"/>
                <a:cs typeface="EMprint" charset="0"/>
              </a:rPr>
              <a:t>Mogliasso, Hernan hernan.mogliasso@gmail.com</a:t>
            </a:r>
          </a:p>
          <a:p>
            <a:pPr>
              <a:lnSpc>
                <a:spcPct val="90000"/>
              </a:lnSpc>
              <a:spcAft>
                <a:spcPts val="600"/>
              </a:spcAft>
            </a:pPr>
            <a:endParaRPr lang="en-US" sz="1000" kern="1200" dirty="0">
              <a:latin typeface="EMprint" charset="0"/>
              <a:ea typeface="EMprint" charset="0"/>
              <a:cs typeface="EMprint" charset="0"/>
            </a:endParaRPr>
          </a:p>
          <a:p>
            <a:pPr>
              <a:lnSpc>
                <a:spcPct val="90000"/>
              </a:lnSpc>
              <a:spcAft>
                <a:spcPts val="600"/>
              </a:spcAft>
            </a:pPr>
            <a:endParaRPr lang="en-US" sz="1000" kern="1200" dirty="0">
              <a:latin typeface="EMprint" charset="0"/>
              <a:ea typeface="EMprint" charset="0"/>
              <a:cs typeface="EMprint" charset="0"/>
            </a:endParaRPr>
          </a:p>
          <a:p>
            <a:pPr>
              <a:lnSpc>
                <a:spcPct val="90000"/>
              </a:lnSpc>
              <a:spcAft>
                <a:spcPts val="600"/>
              </a:spcAft>
            </a:pPr>
            <a:endParaRPr lang="en-US" sz="1000" kern="1200" dirty="0">
              <a:latin typeface="EMprint" charset="0"/>
              <a:ea typeface="EMprint" charset="0"/>
              <a:cs typeface="EMprint" charset="0"/>
            </a:endParaRPr>
          </a:p>
        </p:txBody>
      </p:sp>
      <p:sp>
        <p:nvSpPr>
          <p:cNvPr id="3" name="Content Placeholder 2"/>
          <p:cNvSpPr>
            <a:spLocks noGrp="1"/>
          </p:cNvSpPr>
          <p:nvPr>
            <p:ph sz="quarter" idx="11"/>
          </p:nvPr>
        </p:nvSpPr>
        <p:spPr>
          <a:xfrm>
            <a:off x="4717374" y="434633"/>
            <a:ext cx="2892425" cy="235744"/>
          </a:xfrm>
        </p:spPr>
        <p:txBody>
          <a:bodyPr vert="horz" wrap="square" lIns="0" tIns="0" rIns="0" bIns="0" numCol="1" anchor="t" anchorCtr="0" compatLnSpc="1">
            <a:prstTxWarp prst="textNoShape">
              <a:avLst/>
            </a:prstTxWarp>
            <a:normAutofit fontScale="92500"/>
          </a:bodyPr>
          <a:lstStyle/>
          <a:p>
            <a:pPr>
              <a:spcAft>
                <a:spcPts val="600"/>
              </a:spcAft>
            </a:pPr>
            <a:r>
              <a:rPr lang="en-US" kern="1200" dirty="0">
                <a:latin typeface="EMprint" charset="0"/>
                <a:ea typeface="EMprint" charset="0"/>
                <a:cs typeface="EMprint" charset="0"/>
              </a:rPr>
              <a:t>Curso de programación en Python - UNSAM</a:t>
            </a:r>
          </a:p>
        </p:txBody>
      </p:sp>
      <p:sp>
        <p:nvSpPr>
          <p:cNvPr id="2" name="Title 1"/>
          <p:cNvSpPr>
            <a:spLocks noGrp="1"/>
          </p:cNvSpPr>
          <p:nvPr>
            <p:ph type="ctrTitle"/>
          </p:nvPr>
        </p:nvSpPr>
        <p:spPr>
          <a:xfrm>
            <a:off x="4717374" y="1001692"/>
            <a:ext cx="3414341" cy="592366"/>
          </a:xfrm>
        </p:spPr>
        <p:txBody>
          <a:bodyPr vert="horz" wrap="square" lIns="0" tIns="0" rIns="0" bIns="0" numCol="1" anchor="t" anchorCtr="0" compatLnSpc="1">
            <a:prstTxWarp prst="textNoShape">
              <a:avLst/>
            </a:prstTxWarp>
            <a:normAutofit/>
          </a:bodyPr>
          <a:lstStyle/>
          <a:p>
            <a:r>
              <a:rPr lang="en-US" b="0" i="0" kern="1200" baseline="0" dirty="0" smtClean="0">
                <a:latin typeface="EMprint" charset="0"/>
                <a:ea typeface="EMprint" charset="0"/>
                <a:cs typeface="EMprint" charset="0"/>
              </a:rPr>
              <a:t>Sincrofasores</a:t>
            </a:r>
            <a:endParaRPr lang="en-US" b="0" i="0" kern="1200" baseline="0" dirty="0">
              <a:latin typeface="EMprint" charset="0"/>
              <a:ea typeface="EMprint" charset="0"/>
              <a:cs typeface="EMprint" charset="0"/>
            </a:endParaRPr>
          </a:p>
        </p:txBody>
      </p:sp>
      <p:sp>
        <p:nvSpPr>
          <p:cNvPr id="14" name="Slide Number Placeholder 5" hidden="1">
            <a:extLst>
              <a:ext uri="{FF2B5EF4-FFF2-40B4-BE49-F238E27FC236}">
                <a16:creationId xmlns:a16="http://schemas.microsoft.com/office/drawing/2014/main" id="{1CC75716-DAB9-498D-9F77-4E55FB047000}"/>
              </a:ext>
            </a:extLst>
          </p:cNvPr>
          <p:cNvSpPr>
            <a:spLocks noGrp="1"/>
          </p:cNvSpPr>
          <p:nvPr>
            <p:ph type="sldNum" sz="quarter" idx="4294967295"/>
          </p:nvPr>
        </p:nvSpPr>
        <p:spPr>
          <a:xfrm>
            <a:off x="8491221" y="4834653"/>
            <a:ext cx="297179" cy="131445"/>
          </a:xfrm>
        </p:spPr>
        <p:txBody>
          <a:bodyPr/>
          <a:lstStyle/>
          <a:p>
            <a:pPr algn="r">
              <a:spcAft>
                <a:spcPts val="600"/>
              </a:spcAft>
            </a:pPr>
            <a:fld id="{6BCEAF00-35EE-2349-AC37-D94588E1CC52}" type="slidenum">
              <a:rPr lang="en-US" smtClean="0"/>
              <a:pPr algn="r">
                <a:spcAft>
                  <a:spcPts val="600"/>
                </a:spcAft>
              </a:pPr>
              <a:t>1</a:t>
            </a:fld>
            <a:endParaRPr lang="en-US" dirty="0"/>
          </a:p>
        </p:txBody>
      </p:sp>
    </p:spTree>
    <p:extLst>
      <p:ext uri="{BB962C8B-B14F-4D97-AF65-F5344CB8AC3E}">
        <p14:creationId xmlns:p14="http://schemas.microsoft.com/office/powerpoint/2010/main" val="16067403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pPr algn="r"/>
            <a:fld id="{6BCEAF00-35EE-2349-AC37-D94588E1CC52}" type="slidenum">
              <a:rPr lang="en-US" smtClean="0"/>
              <a:pPr algn="r"/>
              <a:t>10</a:t>
            </a:fld>
            <a:endParaRPr lang="en-US" dirty="0"/>
          </a:p>
        </p:txBody>
      </p:sp>
      <p:sp>
        <p:nvSpPr>
          <p:cNvPr id="5" name="Footer Placeholder 4"/>
          <p:cNvSpPr>
            <a:spLocks noGrp="1"/>
          </p:cNvSpPr>
          <p:nvPr>
            <p:ph type="ftr" sz="quarter" idx="12"/>
          </p:nvPr>
        </p:nvSpPr>
        <p:spPr/>
        <p:txBody>
          <a:bodyPr/>
          <a:lstStyle/>
          <a:p>
            <a:pPr algn="r"/>
            <a:r>
              <a:rPr lang="en-US" dirty="0"/>
              <a:t>Hernan Mogliasso</a:t>
            </a: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5576" y="876300"/>
            <a:ext cx="6380326" cy="3697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1 Elipse"/>
          <p:cNvSpPr/>
          <p:nvPr/>
        </p:nvSpPr>
        <p:spPr>
          <a:xfrm>
            <a:off x="5217129" y="1807092"/>
            <a:ext cx="688371" cy="575310"/>
          </a:xfrm>
          <a:prstGeom prst="ellipse">
            <a:avLst/>
          </a:prstGeom>
          <a:noFill/>
          <a:ln>
            <a:solidFill>
              <a:srgbClr val="FF0000"/>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s-AR" dirty="0"/>
          </a:p>
        </p:txBody>
      </p:sp>
      <p:sp>
        <p:nvSpPr>
          <p:cNvPr id="10" name="9 Rectángulo"/>
          <p:cNvSpPr/>
          <p:nvPr/>
        </p:nvSpPr>
        <p:spPr>
          <a:xfrm>
            <a:off x="386651" y="1393023"/>
            <a:ext cx="1835759" cy="2554545"/>
          </a:xfrm>
          <a:prstGeom prst="rect">
            <a:avLst/>
          </a:prstGeom>
        </p:spPr>
        <p:txBody>
          <a:bodyPr wrap="none">
            <a:spAutoFit/>
          </a:bodyPr>
          <a:lstStyle/>
          <a:p>
            <a:r>
              <a:rPr lang="es-ES" sz="1600" b="1" dirty="0" smtClean="0">
                <a:latin typeface="Calibri" panose="020F0502020204030204" pitchFamily="34" charset="0"/>
                <a:cs typeface="Times New Roman" panose="02020603050405020304" pitchFamily="18" charset="0"/>
              </a:rPr>
              <a:t>Caso a) </a:t>
            </a:r>
          </a:p>
          <a:p>
            <a:r>
              <a:rPr lang="es-ES" sz="1600" b="1" dirty="0" smtClean="0">
                <a:latin typeface="Calibri" panose="020F0502020204030204" pitchFamily="34" charset="0"/>
                <a:cs typeface="Times New Roman" panose="02020603050405020304" pitchFamily="18" charset="0"/>
              </a:rPr>
              <a:t>Red con ruido </a:t>
            </a:r>
          </a:p>
          <a:p>
            <a:r>
              <a:rPr lang="es-ES" sz="1600" b="1" dirty="0" smtClean="0">
                <a:latin typeface="Calibri" panose="020F0502020204030204" pitchFamily="34" charset="0"/>
                <a:cs typeface="Times New Roman" panose="02020603050405020304" pitchFamily="18" charset="0"/>
              </a:rPr>
              <a:t>aleatorio</a:t>
            </a:r>
          </a:p>
          <a:p>
            <a:endParaRPr lang="es-ES" sz="1600" dirty="0" smtClean="0">
              <a:latin typeface="Calibri" panose="020F0502020204030204" pitchFamily="34" charset="0"/>
              <a:cs typeface="Times New Roman" panose="02020603050405020304" pitchFamily="18" charset="0"/>
            </a:endParaRPr>
          </a:p>
          <a:p>
            <a:r>
              <a:rPr lang="es-ES" sz="1600" dirty="0" smtClean="0">
                <a:latin typeface="Calibri" panose="020F0502020204030204" pitchFamily="34" charset="0"/>
                <a:cs typeface="Times New Roman" panose="02020603050405020304" pitchFamily="18" charset="0"/>
              </a:rPr>
              <a:t>Análisis </a:t>
            </a:r>
            <a:r>
              <a:rPr lang="es-ES" sz="1600" dirty="0">
                <a:latin typeface="Calibri" panose="020F0502020204030204" pitchFamily="34" charset="0"/>
                <a:cs typeface="Times New Roman" panose="02020603050405020304" pitchFamily="18" charset="0"/>
              </a:rPr>
              <a:t>en </a:t>
            </a:r>
            <a:r>
              <a:rPr lang="es-ES" sz="1600" i="1" dirty="0">
                <a:latin typeface="Calibri" panose="020F0502020204030204" pitchFamily="34" charset="0"/>
                <a:cs typeface="Times New Roman" panose="02020603050405020304" pitchFamily="18" charset="0"/>
              </a:rPr>
              <a:t>dominio </a:t>
            </a:r>
          </a:p>
          <a:p>
            <a:r>
              <a:rPr lang="es-ES" sz="1600" i="1" dirty="0">
                <a:latin typeface="Calibri" panose="020F0502020204030204" pitchFamily="34" charset="0"/>
                <a:cs typeface="Times New Roman" panose="02020603050405020304" pitchFamily="18" charset="0"/>
              </a:rPr>
              <a:t>de la </a:t>
            </a:r>
            <a:r>
              <a:rPr lang="es-ES" sz="1600" i="1" dirty="0" smtClean="0">
                <a:latin typeface="Calibri" panose="020F0502020204030204" pitchFamily="34" charset="0"/>
                <a:cs typeface="Times New Roman" panose="02020603050405020304" pitchFamily="18" charset="0"/>
              </a:rPr>
              <a:t>frecuencia</a:t>
            </a:r>
          </a:p>
          <a:p>
            <a:endParaRPr lang="es-ES" sz="1600" i="1" dirty="0">
              <a:latin typeface="Calibri" panose="020F0502020204030204" pitchFamily="34" charset="0"/>
              <a:cs typeface="Times New Roman" panose="02020603050405020304" pitchFamily="18" charset="0"/>
            </a:endParaRPr>
          </a:p>
          <a:p>
            <a:r>
              <a:rPr lang="es-ES" sz="1600" b="1" i="1" dirty="0" smtClean="0">
                <a:latin typeface="Calibri" panose="020F0502020204030204" pitchFamily="34" charset="0"/>
                <a:cs typeface="Times New Roman" panose="02020603050405020304" pitchFamily="18" charset="0"/>
              </a:rPr>
              <a:t>Presencia de </a:t>
            </a:r>
          </a:p>
          <a:p>
            <a:r>
              <a:rPr lang="es-ES" sz="1600" b="1" i="1" dirty="0" smtClean="0">
                <a:latin typeface="Calibri" panose="020F0502020204030204" pitchFamily="34" charset="0"/>
                <a:cs typeface="Times New Roman" panose="02020603050405020304" pitchFamily="18" charset="0"/>
              </a:rPr>
              <a:t>armónicos</a:t>
            </a:r>
            <a:endParaRPr lang="es-AR" sz="1600" b="1" i="1" dirty="0"/>
          </a:p>
          <a:p>
            <a:endParaRPr lang="es-AR" sz="1600" i="1" dirty="0"/>
          </a:p>
        </p:txBody>
      </p:sp>
      <p:cxnSp>
        <p:nvCxnSpPr>
          <p:cNvPr id="6" name="5 Conector recto de flecha"/>
          <p:cNvCxnSpPr/>
          <p:nvPr/>
        </p:nvCxnSpPr>
        <p:spPr>
          <a:xfrm flipV="1">
            <a:off x="1488935" y="2273862"/>
            <a:ext cx="3633323" cy="1246173"/>
          </a:xfrm>
          <a:prstGeom prst="straightConnector1">
            <a:avLst/>
          </a:prstGeom>
          <a:ln w="12700">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4" name="Title 1"/>
          <p:cNvSpPr txBox="1">
            <a:spLocks/>
          </p:cNvSpPr>
          <p:nvPr/>
        </p:nvSpPr>
        <p:spPr bwMode="auto">
          <a:xfrm>
            <a:off x="375430" y="189511"/>
            <a:ext cx="6062542" cy="486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l" defTabSz="408194" rtl="0" eaLnBrk="1" fontAlgn="base" hangingPunct="1">
              <a:spcBef>
                <a:spcPct val="0"/>
              </a:spcBef>
              <a:spcAft>
                <a:spcPct val="0"/>
              </a:spcAft>
              <a:defRPr sz="2600" kern="1200">
                <a:solidFill>
                  <a:srgbClr val="00A3E0"/>
                </a:solidFill>
                <a:latin typeface="EMprint" charset="0"/>
                <a:ea typeface="EMprint" charset="0"/>
                <a:cs typeface="EMprint" charset="0"/>
              </a:defRPr>
            </a:lvl1pPr>
            <a:lvl2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2pPr>
            <a:lvl3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3pPr>
            <a:lvl4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4pPr>
            <a:lvl5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5pPr>
            <a:lvl6pPr marL="408194" algn="l" defTabSz="408194" rtl="0" eaLnBrk="1" fontAlgn="base" hangingPunct="1">
              <a:spcBef>
                <a:spcPct val="0"/>
              </a:spcBef>
              <a:spcAft>
                <a:spcPct val="0"/>
              </a:spcAft>
              <a:defRPr sz="2500">
                <a:solidFill>
                  <a:schemeClr val="tx1"/>
                </a:solidFill>
                <a:latin typeface="Arial" charset="0"/>
                <a:ea typeface="ヒラギノ角ゴ Pro W3" charset="0"/>
              </a:defRPr>
            </a:lvl6pPr>
            <a:lvl7pPr marL="816388" algn="l" defTabSz="408194" rtl="0" eaLnBrk="1" fontAlgn="base" hangingPunct="1">
              <a:spcBef>
                <a:spcPct val="0"/>
              </a:spcBef>
              <a:spcAft>
                <a:spcPct val="0"/>
              </a:spcAft>
              <a:defRPr sz="2500">
                <a:solidFill>
                  <a:schemeClr val="tx1"/>
                </a:solidFill>
                <a:latin typeface="Arial" charset="0"/>
                <a:ea typeface="ヒラギノ角ゴ Pro W3" charset="0"/>
              </a:defRPr>
            </a:lvl7pPr>
            <a:lvl8pPr marL="1224582" algn="l" defTabSz="408194" rtl="0" eaLnBrk="1" fontAlgn="base" hangingPunct="1">
              <a:spcBef>
                <a:spcPct val="0"/>
              </a:spcBef>
              <a:spcAft>
                <a:spcPct val="0"/>
              </a:spcAft>
              <a:defRPr sz="2500">
                <a:solidFill>
                  <a:schemeClr val="tx1"/>
                </a:solidFill>
                <a:latin typeface="Arial" charset="0"/>
                <a:ea typeface="ヒラギノ角ゴ Pro W3" charset="0"/>
              </a:defRPr>
            </a:lvl8pPr>
            <a:lvl9pPr marL="1632776" algn="l" defTabSz="408194" rtl="0" eaLnBrk="1" fontAlgn="base" hangingPunct="1">
              <a:spcBef>
                <a:spcPct val="0"/>
              </a:spcBef>
              <a:spcAft>
                <a:spcPct val="0"/>
              </a:spcAft>
              <a:defRPr sz="2500">
                <a:solidFill>
                  <a:schemeClr val="tx1"/>
                </a:solidFill>
                <a:latin typeface="Arial" charset="0"/>
                <a:ea typeface="ヒラギノ角ゴ Pro W3" charset="0"/>
              </a:defRPr>
            </a:lvl9pPr>
          </a:lstStyle>
          <a:p>
            <a:r>
              <a:rPr lang="en-US" sz="2000" dirty="0" smtClean="0"/>
              <a:t>Desarrollo- </a:t>
            </a:r>
            <a:r>
              <a:rPr lang="en-US" sz="1800" i="1" dirty="0" smtClean="0">
                <a:latin typeface="Calibri" panose="020F0502020204030204" pitchFamily="34" charset="0"/>
                <a:ea typeface="Times New Roman" panose="02020603050405020304" pitchFamily="18" charset="0"/>
                <a:cs typeface="Times New Roman" panose="02020603050405020304" pitchFamily="18" charset="0"/>
              </a:rPr>
              <a:t>1</a:t>
            </a:r>
            <a:r>
              <a:rPr lang="en-US" sz="2000" dirty="0" smtClean="0"/>
              <a:t>.</a:t>
            </a:r>
            <a:r>
              <a:rPr lang="en-US" sz="1800" i="1" dirty="0" smtClean="0">
                <a:latin typeface="Calibri" panose="020F0502020204030204" pitchFamily="34" charset="0"/>
                <a:ea typeface="Times New Roman" panose="02020603050405020304" pitchFamily="18" charset="0"/>
                <a:cs typeface="Times New Roman" panose="02020603050405020304" pitchFamily="18" charset="0"/>
              </a:rPr>
              <a:t>SimuladorPMU</a:t>
            </a:r>
            <a:endParaRPr lang="en-US" sz="1800" i="1" dirty="0">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5922809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pPr algn="r"/>
            <a:fld id="{6BCEAF00-35EE-2349-AC37-D94588E1CC52}" type="slidenum">
              <a:rPr lang="en-US" smtClean="0"/>
              <a:pPr algn="r"/>
              <a:t>11</a:t>
            </a:fld>
            <a:endParaRPr lang="en-US" dirty="0"/>
          </a:p>
        </p:txBody>
      </p:sp>
      <p:sp>
        <p:nvSpPr>
          <p:cNvPr id="5" name="Footer Placeholder 4"/>
          <p:cNvSpPr>
            <a:spLocks noGrp="1"/>
          </p:cNvSpPr>
          <p:nvPr>
            <p:ph type="ftr" sz="quarter" idx="12"/>
          </p:nvPr>
        </p:nvSpPr>
        <p:spPr/>
        <p:txBody>
          <a:bodyPr/>
          <a:lstStyle/>
          <a:p>
            <a:pPr algn="r"/>
            <a:r>
              <a:rPr lang="en-US" dirty="0"/>
              <a:t>Hernan Mogliasso</a:t>
            </a:r>
          </a:p>
        </p:txBody>
      </p:sp>
      <p:sp>
        <p:nvSpPr>
          <p:cNvPr id="7" name="Title 1"/>
          <p:cNvSpPr>
            <a:spLocks noGrp="1"/>
          </p:cNvSpPr>
          <p:nvPr>
            <p:ph type="title"/>
          </p:nvPr>
        </p:nvSpPr>
        <p:spPr>
          <a:xfrm>
            <a:off x="375430" y="189511"/>
            <a:ext cx="6062542" cy="486996"/>
          </a:xfrm>
        </p:spPr>
        <p:txBody>
          <a:bodyPr/>
          <a:lstStyle/>
          <a:p>
            <a:r>
              <a:rPr lang="en-US" sz="2000" dirty="0" smtClean="0"/>
              <a:t>Desarrollo- </a:t>
            </a:r>
            <a:r>
              <a:rPr lang="en-US" sz="1800" i="1" dirty="0">
                <a:latin typeface="Calibri" panose="020F0502020204030204" pitchFamily="34" charset="0"/>
                <a:ea typeface="Times New Roman" panose="02020603050405020304" pitchFamily="18" charset="0"/>
                <a:cs typeface="Times New Roman" panose="02020603050405020304" pitchFamily="18" charset="0"/>
              </a:rPr>
              <a:t>1</a:t>
            </a:r>
            <a:r>
              <a:rPr lang="en-US" sz="2000" dirty="0" smtClean="0"/>
              <a:t>.</a:t>
            </a:r>
            <a:r>
              <a:rPr lang="en-US" sz="1800" i="1" dirty="0">
                <a:latin typeface="Calibri" panose="020F0502020204030204" pitchFamily="34" charset="0"/>
                <a:ea typeface="Times New Roman" panose="02020603050405020304" pitchFamily="18" charset="0"/>
                <a:cs typeface="Times New Roman" panose="02020603050405020304" pitchFamily="18" charset="0"/>
              </a:rPr>
              <a:t>SimuladorPMU</a:t>
            </a:r>
          </a:p>
        </p:txBody>
      </p:sp>
      <p:pic>
        <p:nvPicPr>
          <p:cNvPr id="3076"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54593" y="673103"/>
            <a:ext cx="5626951" cy="33494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mc:AlternateContent xmlns:mc="http://schemas.openxmlformats.org/markup-compatibility/2006">
        <mc:Choice xmlns:a14="http://schemas.microsoft.com/office/drawing/2010/main" Requires="a14">
          <p:sp>
            <p:nvSpPr>
              <p:cNvPr id="10" name="9 Rectángulo"/>
              <p:cNvSpPr/>
              <p:nvPr/>
            </p:nvSpPr>
            <p:spPr>
              <a:xfrm>
                <a:off x="386651" y="897791"/>
                <a:ext cx="2884123" cy="3539430"/>
              </a:xfrm>
              <a:prstGeom prst="rect">
                <a:avLst/>
              </a:prstGeom>
            </p:spPr>
            <p:txBody>
              <a:bodyPr wrap="none">
                <a:spAutoFit/>
              </a:bodyPr>
              <a:lstStyle/>
              <a:p>
                <a:r>
                  <a:rPr lang="es-ES" sz="1600" b="1" dirty="0" smtClean="0">
                    <a:latin typeface="Calibri" panose="020F0502020204030204" pitchFamily="34" charset="0"/>
                    <a:cs typeface="Times New Roman" panose="02020603050405020304" pitchFamily="18" charset="0"/>
                  </a:rPr>
                  <a:t>Caso b) </a:t>
                </a:r>
              </a:p>
              <a:p>
                <a:r>
                  <a:rPr lang="es-ES" sz="1600" b="1" dirty="0" smtClean="0">
                    <a:latin typeface="Calibri" panose="020F0502020204030204" pitchFamily="34" charset="0"/>
                    <a:cs typeface="Times New Roman" panose="02020603050405020304" pitchFamily="18" charset="0"/>
                  </a:rPr>
                  <a:t>Simulación de corrimiento </a:t>
                </a:r>
              </a:p>
              <a:p>
                <a:r>
                  <a:rPr lang="es-ES" sz="1600" b="1" dirty="0" smtClean="0">
                    <a:latin typeface="Calibri" panose="020F0502020204030204" pitchFamily="34" charset="0"/>
                    <a:cs typeface="Times New Roman" panose="02020603050405020304" pitchFamily="18" charset="0"/>
                  </a:rPr>
                  <a:t>de fase</a:t>
                </a:r>
              </a:p>
              <a:p>
                <a:endParaRPr lang="es-ES" sz="1600" dirty="0" smtClean="0">
                  <a:latin typeface="Calibri" panose="020F0502020204030204" pitchFamily="34" charset="0"/>
                  <a:cs typeface="Times New Roman" panose="02020603050405020304" pitchFamily="18" charset="0"/>
                </a:endParaRPr>
              </a:p>
              <a:p>
                <a:r>
                  <a:rPr lang="es-ES" sz="1600" dirty="0" smtClean="0">
                    <a:latin typeface="Calibri" panose="020F0502020204030204" pitchFamily="34" charset="0"/>
                    <a:cs typeface="Times New Roman" panose="02020603050405020304" pitchFamily="18" charset="0"/>
                  </a:rPr>
                  <a:t>Observar que: </a:t>
                </a:r>
              </a:p>
              <a:p>
                <a:endParaRPr lang="es-ES" sz="1600" dirty="0">
                  <a:latin typeface="Calibri" panose="020F0502020204030204" pitchFamily="34" charset="0"/>
                  <a:cs typeface="Times New Roman" panose="02020603050405020304" pitchFamily="18" charset="0"/>
                </a:endParaRPr>
              </a:p>
              <a:p>
                <a:endParaRPr lang="es-ES" sz="1600" dirty="0" smtClean="0">
                  <a:latin typeface="Calibri" panose="020F0502020204030204" pitchFamily="34" charset="0"/>
                  <a:cs typeface="Times New Roman" panose="02020603050405020304" pitchFamily="18" charset="0"/>
                </a:endParaRPr>
              </a:p>
              <a:p>
                <a:r>
                  <a:rPr lang="es-AR" sz="1600" dirty="0">
                    <a:latin typeface="Calibri" panose="020F0502020204030204" pitchFamily="34" charset="0"/>
                    <a:cs typeface="Times New Roman" panose="02020603050405020304" pitchFamily="18" charset="0"/>
                  </a:rPr>
                  <a:t>Donde </a:t>
                </a:r>
                <a14:m>
                  <m:oMath xmlns:m="http://schemas.openxmlformats.org/officeDocument/2006/math">
                    <m:r>
                      <a:rPr lang="es-AR" sz="1600">
                        <a:latin typeface="Cambria Math"/>
                        <a:cs typeface="Times New Roman" panose="02020603050405020304" pitchFamily="18" charset="0"/>
                      </a:rPr>
                      <m:t>𝜑</m:t>
                    </m:r>
                    <m:d>
                      <m:dPr>
                        <m:ctrlPr>
                          <a:rPr lang="es-AR" sz="1600" i="1">
                            <a:latin typeface="Cambria Math" panose="02040503050406030204" pitchFamily="18" charset="0"/>
                            <a:cs typeface="Times New Roman" panose="02020603050405020304" pitchFamily="18" charset="0"/>
                          </a:rPr>
                        </m:ctrlPr>
                      </m:dPr>
                      <m:e>
                        <m:r>
                          <a:rPr lang="es-AR" sz="1600">
                            <a:latin typeface="Cambria Math"/>
                            <a:cs typeface="Times New Roman" panose="02020603050405020304" pitchFamily="18" charset="0"/>
                          </a:rPr>
                          <m:t>𝑡</m:t>
                        </m:r>
                      </m:e>
                    </m:d>
                    <m:r>
                      <a:rPr lang="es-AR" sz="1600">
                        <a:latin typeface="Cambria Math"/>
                        <a:cs typeface="Times New Roman" panose="02020603050405020304" pitchFamily="18" charset="0"/>
                      </a:rPr>
                      <m:t>𝑒𝑠</m:t>
                    </m:r>
                    <m:r>
                      <a:rPr lang="es-AR" sz="1600">
                        <a:latin typeface="Cambria Math"/>
                        <a:cs typeface="Times New Roman" panose="02020603050405020304" pitchFamily="18" charset="0"/>
                      </a:rPr>
                      <m:t> </m:t>
                    </m:r>
                    <m:r>
                      <a:rPr lang="es-AR" sz="1600">
                        <a:latin typeface="Cambria Math"/>
                        <a:cs typeface="Times New Roman" panose="02020603050405020304" pitchFamily="18" charset="0"/>
                      </a:rPr>
                      <m:t>𝑙𝑎</m:t>
                    </m:r>
                    <m:r>
                      <a:rPr lang="es-AR" sz="1600">
                        <a:latin typeface="Cambria Math"/>
                        <a:cs typeface="Times New Roman" panose="02020603050405020304" pitchFamily="18" charset="0"/>
                      </a:rPr>
                      <m:t> </m:t>
                    </m:r>
                    <m:r>
                      <a:rPr lang="es-AR" sz="1600">
                        <a:latin typeface="Cambria Math"/>
                        <a:cs typeface="Times New Roman" panose="02020603050405020304" pitchFamily="18" charset="0"/>
                      </a:rPr>
                      <m:t>𝑓𝑎𝑠𝑒</m:t>
                    </m:r>
                    <m:r>
                      <a:rPr lang="es-AR" sz="1600">
                        <a:latin typeface="Cambria Math"/>
                        <a:cs typeface="Times New Roman" panose="02020603050405020304" pitchFamily="18" charset="0"/>
                      </a:rPr>
                      <m:t> </m:t>
                    </m:r>
                    <m:r>
                      <a:rPr lang="es-AR" sz="1600">
                        <a:latin typeface="Cambria Math"/>
                        <a:cs typeface="Times New Roman" panose="02020603050405020304" pitchFamily="18" charset="0"/>
                      </a:rPr>
                      <m:t>𝑦</m:t>
                    </m:r>
                    <m:r>
                      <a:rPr lang="es-AR" sz="1600">
                        <a:latin typeface="Cambria Math"/>
                        <a:cs typeface="Times New Roman" panose="02020603050405020304" pitchFamily="18" charset="0"/>
                      </a:rPr>
                      <m:t> ∆</m:t>
                    </m:r>
                    <m:r>
                      <a:rPr lang="es-AR" sz="1600">
                        <a:latin typeface="Cambria Math"/>
                        <a:cs typeface="Times New Roman" panose="02020603050405020304" pitchFamily="18" charset="0"/>
                      </a:rPr>
                      <m:t>𝑓</m:t>
                    </m:r>
                    <m:d>
                      <m:dPr>
                        <m:ctrlPr>
                          <a:rPr lang="es-AR" sz="1600" i="1">
                            <a:latin typeface="Cambria Math" panose="02040503050406030204" pitchFamily="18" charset="0"/>
                            <a:cs typeface="Times New Roman" panose="02020603050405020304" pitchFamily="18" charset="0"/>
                          </a:rPr>
                        </m:ctrlPr>
                      </m:dPr>
                      <m:e>
                        <m:r>
                          <a:rPr lang="es-AR" sz="1600">
                            <a:latin typeface="Cambria Math"/>
                            <a:cs typeface="Times New Roman" panose="02020603050405020304" pitchFamily="18" charset="0"/>
                          </a:rPr>
                          <m:t>𝑡</m:t>
                        </m:r>
                      </m:e>
                    </m:d>
                  </m:oMath>
                </a14:m>
                <a:endParaRPr lang="es-AR" sz="1600" dirty="0">
                  <a:latin typeface="Calibri" panose="020F0502020204030204" pitchFamily="34" charset="0"/>
                  <a:cs typeface="Times New Roman" panose="02020603050405020304" pitchFamily="18" charset="0"/>
                </a:endParaRPr>
              </a:p>
              <a:p>
                <a:pPr/>
                <a14:m>
                  <m:oMathPara xmlns:m="http://schemas.openxmlformats.org/officeDocument/2006/math">
                    <m:oMathParaPr>
                      <m:jc m:val="left"/>
                    </m:oMathParaPr>
                    <m:oMath xmlns:m="http://schemas.openxmlformats.org/officeDocument/2006/math">
                      <m:r>
                        <a:rPr lang="es-AR" sz="1600">
                          <a:latin typeface="Cambria Math"/>
                          <a:cs typeface="Times New Roman" panose="02020603050405020304" pitchFamily="18" charset="0"/>
                        </a:rPr>
                        <m:t>𝑒𝑠</m:t>
                      </m:r>
                      <m:r>
                        <a:rPr lang="es-AR" sz="1600">
                          <a:latin typeface="Cambria Math"/>
                          <a:cs typeface="Times New Roman" panose="02020603050405020304" pitchFamily="18" charset="0"/>
                        </a:rPr>
                        <m:t> </m:t>
                      </m:r>
                      <m:r>
                        <a:rPr lang="es-AR" sz="1600">
                          <a:latin typeface="Cambria Math"/>
                          <a:cs typeface="Times New Roman" panose="02020603050405020304" pitchFamily="18" charset="0"/>
                        </a:rPr>
                        <m:t>𝑒𝑙</m:t>
                      </m:r>
                      <m:r>
                        <a:rPr lang="es-AR" sz="1600">
                          <a:latin typeface="Cambria Math"/>
                          <a:cs typeface="Times New Roman" panose="02020603050405020304" pitchFamily="18" charset="0"/>
                        </a:rPr>
                        <m:t> </m:t>
                      </m:r>
                      <m:r>
                        <a:rPr lang="es-AR" sz="1600">
                          <a:latin typeface="Cambria Math"/>
                          <a:cs typeface="Times New Roman" panose="02020603050405020304" pitchFamily="18" charset="0"/>
                        </a:rPr>
                        <m:t>𝑑𝑒𝑠𝑣𝑖</m:t>
                      </m:r>
                      <m:r>
                        <a:rPr lang="es-AR" sz="1600">
                          <a:latin typeface="Cambria Math"/>
                          <a:cs typeface="Times New Roman" panose="02020603050405020304" pitchFamily="18" charset="0"/>
                        </a:rPr>
                        <m:t>ó </m:t>
                      </m:r>
                      <m:r>
                        <a:rPr lang="es-AR" sz="1600">
                          <a:latin typeface="Cambria Math"/>
                          <a:cs typeface="Times New Roman" panose="02020603050405020304" pitchFamily="18" charset="0"/>
                        </a:rPr>
                        <m:t>𝑑𝑒</m:t>
                      </m:r>
                      <m:r>
                        <a:rPr lang="es-AR" sz="1600">
                          <a:latin typeface="Cambria Math"/>
                          <a:cs typeface="Times New Roman" panose="02020603050405020304" pitchFamily="18" charset="0"/>
                        </a:rPr>
                        <m:t> </m:t>
                      </m:r>
                      <m:r>
                        <a:rPr lang="es-AR" sz="1600">
                          <a:latin typeface="Cambria Math"/>
                          <a:cs typeface="Times New Roman" panose="02020603050405020304" pitchFamily="18" charset="0"/>
                        </a:rPr>
                        <m:t>𝑙𝑎</m:t>
                      </m:r>
                      <m:r>
                        <a:rPr lang="es-AR" sz="1600">
                          <a:latin typeface="Cambria Math"/>
                          <a:cs typeface="Times New Roman" panose="02020603050405020304" pitchFamily="18" charset="0"/>
                        </a:rPr>
                        <m:t> </m:t>
                      </m:r>
                      <m:r>
                        <a:rPr lang="es-AR" sz="1600">
                          <a:latin typeface="Cambria Math"/>
                          <a:cs typeface="Times New Roman" panose="02020603050405020304" pitchFamily="18" charset="0"/>
                        </a:rPr>
                        <m:t>𝑓𝑟𝑒𝑐𝑢𝑒𝑛𝑐𝑖𝑎</m:t>
                      </m:r>
                      <m:r>
                        <a:rPr lang="es-AR" sz="1600">
                          <a:latin typeface="Cambria Math"/>
                          <a:cs typeface="Times New Roman" panose="02020603050405020304" pitchFamily="18" charset="0"/>
                        </a:rPr>
                        <m:t> </m:t>
                      </m:r>
                    </m:oMath>
                  </m:oMathPara>
                </a14:m>
                <a:endParaRPr lang="es-AR" sz="1600" dirty="0" smtClean="0">
                  <a:latin typeface="Calibri" panose="020F0502020204030204" pitchFamily="34" charset="0"/>
                  <a:cs typeface="Times New Roman" panose="02020603050405020304" pitchFamily="18" charset="0"/>
                </a:endParaRPr>
              </a:p>
              <a:p>
                <a:pPr/>
                <a14:m>
                  <m:oMathPara xmlns:m="http://schemas.openxmlformats.org/officeDocument/2006/math">
                    <m:oMathParaPr>
                      <m:jc m:val="left"/>
                    </m:oMathParaPr>
                    <m:oMath xmlns:m="http://schemas.openxmlformats.org/officeDocument/2006/math">
                      <m:r>
                        <a:rPr lang="es-AR" sz="1600">
                          <a:latin typeface="Cambria Math"/>
                          <a:cs typeface="Times New Roman" panose="02020603050405020304" pitchFamily="18" charset="0"/>
                        </a:rPr>
                        <m:t>𝑛𝑜𝑚𝑖𝑛𝑎𝑙</m:t>
                      </m:r>
                      <m:r>
                        <a:rPr lang="es-AR" sz="1600">
                          <a:latin typeface="Cambria Math"/>
                          <a:cs typeface="Times New Roman" panose="02020603050405020304" pitchFamily="18" charset="0"/>
                        </a:rPr>
                        <m:t> </m:t>
                      </m:r>
                    </m:oMath>
                  </m:oMathPara>
                </a14:m>
                <a:endParaRPr lang="es-AR" sz="1600" dirty="0">
                  <a:latin typeface="Calibri" panose="020F0502020204030204" pitchFamily="34" charset="0"/>
                  <a:cs typeface="Times New Roman" panose="02020603050405020304" pitchFamily="18" charset="0"/>
                </a:endParaRPr>
              </a:p>
              <a:p>
                <a:endParaRPr lang="es-AR" sz="1600" dirty="0">
                  <a:latin typeface="Calibri" panose="020F0502020204030204" pitchFamily="34" charset="0"/>
                  <a:cs typeface="Times New Roman" panose="02020603050405020304" pitchFamily="18" charset="0"/>
                </a:endParaRPr>
              </a:p>
              <a:p>
                <a:r>
                  <a:rPr lang="es-AR" sz="1600" b="1" dirty="0" smtClean="0">
                    <a:latin typeface="Calibri" panose="020F0502020204030204" pitchFamily="34" charset="0"/>
                    <a:cs typeface="Times New Roman" panose="02020603050405020304" pitchFamily="18" charset="0"/>
                  </a:rPr>
                  <a:t>Puede </a:t>
                </a:r>
                <a:r>
                  <a:rPr lang="es-AR" sz="1600" b="1" dirty="0">
                    <a:latin typeface="Calibri" panose="020F0502020204030204" pitchFamily="34" charset="0"/>
                    <a:cs typeface="Times New Roman" panose="02020603050405020304" pitchFamily="18" charset="0"/>
                  </a:rPr>
                  <a:t>indicar que una turbina</a:t>
                </a:r>
              </a:p>
              <a:p>
                <a:r>
                  <a:rPr lang="es-AR" sz="1600" b="1" dirty="0" smtClean="0">
                    <a:latin typeface="Calibri" panose="020F0502020204030204" pitchFamily="34" charset="0"/>
                    <a:cs typeface="Times New Roman" panose="02020603050405020304" pitchFamily="18" charset="0"/>
                  </a:rPr>
                  <a:t>está perdiendo sincronismo </a:t>
                </a:r>
              </a:p>
              <a:p>
                <a:r>
                  <a:rPr lang="es-AR" sz="1600" b="1" dirty="0" smtClean="0">
                    <a:latin typeface="Calibri" panose="020F0502020204030204" pitchFamily="34" charset="0"/>
                    <a:cs typeface="Times New Roman" panose="02020603050405020304" pitchFamily="18" charset="0"/>
                  </a:rPr>
                  <a:t>(Northeast USA blackout 2003)</a:t>
                </a:r>
                <a:endParaRPr lang="es-AR" sz="1600" b="1" dirty="0">
                  <a:latin typeface="Calibri" panose="020F0502020204030204" pitchFamily="34" charset="0"/>
                  <a:cs typeface="Times New Roman" panose="02020603050405020304" pitchFamily="18" charset="0"/>
                </a:endParaRPr>
              </a:p>
            </p:txBody>
          </p:sp>
        </mc:Choice>
        <mc:Fallback>
          <p:sp>
            <p:nvSpPr>
              <p:cNvPr id="10" name="9 Rectángulo"/>
              <p:cNvSpPr>
                <a:spLocks noRot="1" noChangeAspect="1" noMove="1" noResize="1" noEditPoints="1" noAdjustHandles="1" noChangeArrowheads="1" noChangeShapeType="1" noTextEdit="1"/>
              </p:cNvSpPr>
              <p:nvPr/>
            </p:nvSpPr>
            <p:spPr>
              <a:xfrm>
                <a:off x="386651" y="897791"/>
                <a:ext cx="2884123" cy="3539430"/>
              </a:xfrm>
              <a:prstGeom prst="rect">
                <a:avLst/>
              </a:prstGeom>
              <a:blipFill>
                <a:blip r:embed="rId3"/>
                <a:stretch>
                  <a:fillRect l="-1055" t="-516" b="-1205"/>
                </a:stretch>
              </a:blipFill>
            </p:spPr>
            <p:txBody>
              <a:bodyPr/>
              <a:lstStyle/>
              <a:p>
                <a:r>
                  <a:rPr lang="es-AR">
                    <a:noFill/>
                  </a:rPr>
                  <a:t> </a:t>
                </a:r>
              </a:p>
            </p:txBody>
          </p:sp>
        </mc:Fallback>
      </mc:AlternateContent>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2414" y="2209609"/>
            <a:ext cx="2859405" cy="4173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6" name="5 Conector recto de flecha"/>
          <p:cNvCxnSpPr/>
          <p:nvPr/>
        </p:nvCxnSpPr>
        <p:spPr>
          <a:xfrm>
            <a:off x="2629912" y="1488935"/>
            <a:ext cx="1153417" cy="1589144"/>
          </a:xfrm>
          <a:prstGeom prst="straightConnector1">
            <a:avLst/>
          </a:prstGeom>
          <a:ln w="12700">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4222787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pPr algn="r"/>
            <a:fld id="{6BCEAF00-35EE-2349-AC37-D94588E1CC52}" type="slidenum">
              <a:rPr lang="en-US" smtClean="0"/>
              <a:pPr algn="r"/>
              <a:t>12</a:t>
            </a:fld>
            <a:endParaRPr lang="en-US" dirty="0"/>
          </a:p>
        </p:txBody>
      </p:sp>
      <p:sp>
        <p:nvSpPr>
          <p:cNvPr id="5" name="Footer Placeholder 4"/>
          <p:cNvSpPr>
            <a:spLocks noGrp="1"/>
          </p:cNvSpPr>
          <p:nvPr>
            <p:ph type="ftr" sz="quarter" idx="12"/>
          </p:nvPr>
        </p:nvSpPr>
        <p:spPr/>
        <p:txBody>
          <a:bodyPr/>
          <a:lstStyle/>
          <a:p>
            <a:pPr algn="r"/>
            <a:r>
              <a:rPr lang="en-US" dirty="0"/>
              <a:t>Dominguez, Figueredo, Mogliasso</a:t>
            </a:r>
          </a:p>
          <a:p>
            <a:pPr algn="r"/>
            <a:endParaRPr lang="en-US" dirty="0"/>
          </a:p>
        </p:txBody>
      </p:sp>
      <p:sp>
        <p:nvSpPr>
          <p:cNvPr id="6" name="Title 1"/>
          <p:cNvSpPr txBox="1">
            <a:spLocks/>
          </p:cNvSpPr>
          <p:nvPr/>
        </p:nvSpPr>
        <p:spPr bwMode="auto">
          <a:xfrm>
            <a:off x="504900" y="220625"/>
            <a:ext cx="8210222" cy="500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l" defTabSz="408194" rtl="0" eaLnBrk="1" fontAlgn="base" hangingPunct="1">
              <a:spcBef>
                <a:spcPct val="0"/>
              </a:spcBef>
              <a:spcAft>
                <a:spcPct val="0"/>
              </a:spcAft>
              <a:defRPr sz="2600" kern="1200">
                <a:solidFill>
                  <a:srgbClr val="00A3E0"/>
                </a:solidFill>
                <a:latin typeface="EMprint" charset="0"/>
                <a:ea typeface="EMprint" charset="0"/>
                <a:cs typeface="EMprint" charset="0"/>
              </a:defRPr>
            </a:lvl1pPr>
            <a:lvl2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2pPr>
            <a:lvl3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3pPr>
            <a:lvl4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4pPr>
            <a:lvl5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5pPr>
            <a:lvl6pPr marL="408194" algn="l" defTabSz="408194" rtl="0" eaLnBrk="1" fontAlgn="base" hangingPunct="1">
              <a:spcBef>
                <a:spcPct val="0"/>
              </a:spcBef>
              <a:spcAft>
                <a:spcPct val="0"/>
              </a:spcAft>
              <a:defRPr sz="2500">
                <a:solidFill>
                  <a:schemeClr val="tx1"/>
                </a:solidFill>
                <a:latin typeface="Arial" charset="0"/>
                <a:ea typeface="ヒラギノ角ゴ Pro W3" charset="0"/>
              </a:defRPr>
            </a:lvl6pPr>
            <a:lvl7pPr marL="816388" algn="l" defTabSz="408194" rtl="0" eaLnBrk="1" fontAlgn="base" hangingPunct="1">
              <a:spcBef>
                <a:spcPct val="0"/>
              </a:spcBef>
              <a:spcAft>
                <a:spcPct val="0"/>
              </a:spcAft>
              <a:defRPr sz="2500">
                <a:solidFill>
                  <a:schemeClr val="tx1"/>
                </a:solidFill>
                <a:latin typeface="Arial" charset="0"/>
                <a:ea typeface="ヒラギノ角ゴ Pro W3" charset="0"/>
              </a:defRPr>
            </a:lvl7pPr>
            <a:lvl8pPr marL="1224582" algn="l" defTabSz="408194" rtl="0" eaLnBrk="1" fontAlgn="base" hangingPunct="1">
              <a:spcBef>
                <a:spcPct val="0"/>
              </a:spcBef>
              <a:spcAft>
                <a:spcPct val="0"/>
              </a:spcAft>
              <a:defRPr sz="2500">
                <a:solidFill>
                  <a:schemeClr val="tx1"/>
                </a:solidFill>
                <a:latin typeface="Arial" charset="0"/>
                <a:ea typeface="ヒラギノ角ゴ Pro W3" charset="0"/>
              </a:defRPr>
            </a:lvl8pPr>
            <a:lvl9pPr marL="1632776" algn="l" defTabSz="408194" rtl="0" eaLnBrk="1" fontAlgn="base" hangingPunct="1">
              <a:spcBef>
                <a:spcPct val="0"/>
              </a:spcBef>
              <a:spcAft>
                <a:spcPct val="0"/>
              </a:spcAft>
              <a:defRPr sz="2500">
                <a:solidFill>
                  <a:schemeClr val="tx1"/>
                </a:solidFill>
                <a:latin typeface="Arial" charset="0"/>
                <a:ea typeface="ヒラギノ角ゴ Pro W3" charset="0"/>
              </a:defRPr>
            </a:lvl9pPr>
          </a:lstStyle>
          <a:p>
            <a:r>
              <a:rPr lang="en-US" sz="1800" dirty="0" smtClean="0"/>
              <a:t>Desarrollo- 2. </a:t>
            </a:r>
            <a:r>
              <a:rPr lang="es-ES" sz="1800" i="1" dirty="0" smtClean="0">
                <a:latin typeface="Calibri" panose="020F0502020204030204" pitchFamily="34" charset="0"/>
                <a:ea typeface="Times New Roman" panose="02020603050405020304" pitchFamily="18" charset="0"/>
                <a:cs typeface="Times New Roman" panose="02020603050405020304" pitchFamily="18" charset="0"/>
              </a:rPr>
              <a:t>Simulador </a:t>
            </a:r>
            <a:r>
              <a:rPr lang="es-ES" sz="1800" i="1" dirty="0">
                <a:latin typeface="Calibri" panose="020F0502020204030204" pitchFamily="34" charset="0"/>
                <a:ea typeface="Times New Roman" panose="02020603050405020304" pitchFamily="18" charset="0"/>
                <a:cs typeface="Times New Roman" panose="02020603050405020304" pitchFamily="18" charset="0"/>
              </a:rPr>
              <a:t>de streaming</a:t>
            </a:r>
            <a:r>
              <a:rPr lang="es-ES" sz="1800" dirty="0">
                <a:latin typeface="Calibri" panose="020F0502020204030204" pitchFamily="34" charset="0"/>
                <a:ea typeface="Times New Roman" panose="02020603050405020304" pitchFamily="18" charset="0"/>
                <a:cs typeface="Times New Roman" panose="02020603050405020304" pitchFamily="18" charset="0"/>
              </a:rPr>
              <a:t> de sincrofasores y </a:t>
            </a:r>
            <a:r>
              <a:rPr lang="es-ES" sz="1800" i="1" dirty="0">
                <a:latin typeface="Calibri" panose="020F0502020204030204" pitchFamily="34" charset="0"/>
                <a:ea typeface="Times New Roman" panose="02020603050405020304" pitchFamily="18" charset="0"/>
                <a:cs typeface="Times New Roman" panose="02020603050405020304" pitchFamily="18" charset="0"/>
              </a:rPr>
              <a:t> graficador en </a:t>
            </a:r>
            <a:r>
              <a:rPr lang="es-ES" sz="1800" i="1" dirty="0" smtClean="0">
                <a:latin typeface="Calibri" panose="020F0502020204030204" pitchFamily="34" charset="0"/>
                <a:ea typeface="Times New Roman" panose="02020603050405020304" pitchFamily="18" charset="0"/>
                <a:cs typeface="Times New Roman" panose="02020603050405020304" pitchFamily="18" charset="0"/>
              </a:rPr>
              <a:t>tiempo real</a:t>
            </a:r>
            <a:r>
              <a:rPr lang="es-ES" sz="1800" dirty="0">
                <a:latin typeface="Calibri" panose="020F0502020204030204" pitchFamily="34" charset="0"/>
                <a:ea typeface="Times New Roman" panose="02020603050405020304" pitchFamily="18" charset="0"/>
                <a:cs typeface="Times New Roman" panose="02020603050405020304" pitchFamily="18" charset="0"/>
              </a:rPr>
              <a:t>.</a:t>
            </a:r>
          </a:p>
          <a:p>
            <a:endParaRPr lang="en-US" sz="2000"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41284" y="883032"/>
            <a:ext cx="5128181" cy="36895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8 Rectángulo"/>
          <p:cNvSpPr/>
          <p:nvPr/>
        </p:nvSpPr>
        <p:spPr>
          <a:xfrm>
            <a:off x="376280" y="1001476"/>
            <a:ext cx="2496393" cy="3385542"/>
          </a:xfrm>
          <a:prstGeom prst="rect">
            <a:avLst/>
          </a:prstGeom>
        </p:spPr>
        <p:txBody>
          <a:bodyPr wrap="square">
            <a:spAutoFit/>
          </a:bodyPr>
          <a:lstStyle/>
          <a:p>
            <a:r>
              <a:rPr lang="es-ES" sz="1600" u="sng" dirty="0" smtClean="0">
                <a:latin typeface="Calibri" panose="020F0502020204030204" pitchFamily="34" charset="0"/>
                <a:cs typeface="Times New Roman" panose="02020603050405020304" pitchFamily="18" charset="0"/>
              </a:rPr>
              <a:t>Streaming de </a:t>
            </a:r>
            <a:r>
              <a:rPr lang="es-ES" sz="1600" u="sng" dirty="0" smtClean="0">
                <a:latin typeface="Calibri" panose="020F0502020204030204" pitchFamily="34" charset="0"/>
                <a:cs typeface="Times New Roman" panose="02020603050405020304" pitchFamily="18" charset="0"/>
              </a:rPr>
              <a:t>Sincrofasores</a:t>
            </a:r>
          </a:p>
          <a:p>
            <a:r>
              <a:rPr lang="es-ES" sz="1600" u="sng" dirty="0" smtClean="0">
                <a:solidFill>
                  <a:schemeClr val="bg2"/>
                </a:solidFill>
                <a:latin typeface="Calibri" panose="020F0502020204030204" pitchFamily="34" charset="0"/>
                <a:cs typeface="Times New Roman" panose="02020603050405020304" pitchFamily="18" charset="0"/>
              </a:rPr>
              <a:t>(</a:t>
            </a:r>
            <a:r>
              <a:rPr lang="es-ES" sz="1600" u="sng" dirty="0" smtClean="0">
                <a:solidFill>
                  <a:srgbClr val="FF0000"/>
                </a:solidFill>
                <a:latin typeface="Calibri" panose="020F0502020204030204" pitchFamily="34" charset="0"/>
                <a:cs typeface="Times New Roman" panose="02020603050405020304" pitchFamily="18" charset="0"/>
              </a:rPr>
              <a:t>RandomPMU.py</a:t>
            </a:r>
            <a:r>
              <a:rPr lang="es-ES" sz="1600" u="sng" dirty="0">
                <a:latin typeface="Calibri" panose="020F0502020204030204" pitchFamily="34" charset="0"/>
                <a:cs typeface="Times New Roman" panose="02020603050405020304" pitchFamily="18" charset="0"/>
              </a:rPr>
              <a:t>)</a:t>
            </a:r>
          </a:p>
          <a:p>
            <a:endParaRPr lang="es-ES" sz="1600" u="sng" dirty="0" smtClean="0">
              <a:latin typeface="Calibri" panose="020F0502020204030204" pitchFamily="34" charset="0"/>
              <a:cs typeface="Times New Roman" panose="02020603050405020304" pitchFamily="18" charset="0"/>
            </a:endParaRPr>
          </a:p>
          <a:p>
            <a:endParaRPr lang="es-ES" sz="1600" dirty="0">
              <a:latin typeface="Calibri" panose="020F0502020204030204" pitchFamily="34" charset="0"/>
              <a:cs typeface="Times New Roman" panose="02020603050405020304" pitchFamily="18" charset="0"/>
            </a:endParaRPr>
          </a:p>
          <a:p>
            <a:r>
              <a:rPr lang="es-ES" sz="1600" dirty="0" smtClean="0">
                <a:latin typeface="Calibri" panose="020F0502020204030204" pitchFamily="34" charset="0"/>
                <a:cs typeface="Times New Roman" panose="02020603050405020304" pitchFamily="18" charset="0"/>
              </a:rPr>
              <a:t>Crea un objeto (signal) de clase ThreePhaseSineWave y carga un paquete de datos de Sincrofasores (en este caso 1 vez por segundo) en un .csv</a:t>
            </a:r>
          </a:p>
          <a:p>
            <a:endParaRPr lang="es-ES" dirty="0">
              <a:latin typeface="Calibri" panose="020F0502020204030204" pitchFamily="34" charset="0"/>
              <a:cs typeface="Times New Roman" panose="02020603050405020304" pitchFamily="18" charset="0"/>
            </a:endParaRPr>
          </a:p>
          <a:p>
            <a:endParaRPr lang="es-ES" dirty="0" smtClean="0">
              <a:latin typeface="Calibri" panose="020F0502020204030204" pitchFamily="34" charset="0"/>
              <a:cs typeface="Times New Roman" panose="02020603050405020304" pitchFamily="18" charset="0"/>
            </a:endParaRPr>
          </a:p>
          <a:p>
            <a:endParaRPr lang="es-ES" dirty="0">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85926550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pPr algn="r"/>
            <a:fld id="{6BCEAF00-35EE-2349-AC37-D94588E1CC52}" type="slidenum">
              <a:rPr lang="en-US" smtClean="0"/>
              <a:pPr algn="r"/>
              <a:t>13</a:t>
            </a:fld>
            <a:endParaRPr lang="en-US" dirty="0"/>
          </a:p>
        </p:txBody>
      </p:sp>
      <p:sp>
        <p:nvSpPr>
          <p:cNvPr id="5" name="Footer Placeholder 4"/>
          <p:cNvSpPr>
            <a:spLocks noGrp="1"/>
          </p:cNvSpPr>
          <p:nvPr>
            <p:ph type="ftr" sz="quarter" idx="12"/>
          </p:nvPr>
        </p:nvSpPr>
        <p:spPr/>
        <p:txBody>
          <a:bodyPr/>
          <a:lstStyle/>
          <a:p>
            <a:pPr algn="r"/>
            <a:r>
              <a:rPr lang="en-US" dirty="0"/>
              <a:t>Dominguez, Figueredo, Mogliasso</a:t>
            </a:r>
          </a:p>
          <a:p>
            <a:pPr algn="r"/>
            <a:endParaRPr lang="en-US" dirty="0"/>
          </a:p>
        </p:txBody>
      </p:sp>
      <p:sp>
        <p:nvSpPr>
          <p:cNvPr id="6" name="Title 1"/>
          <p:cNvSpPr txBox="1">
            <a:spLocks/>
          </p:cNvSpPr>
          <p:nvPr/>
        </p:nvSpPr>
        <p:spPr bwMode="auto">
          <a:xfrm>
            <a:off x="504900" y="220625"/>
            <a:ext cx="8210222" cy="500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l" defTabSz="408194" rtl="0" eaLnBrk="1" fontAlgn="base" hangingPunct="1">
              <a:spcBef>
                <a:spcPct val="0"/>
              </a:spcBef>
              <a:spcAft>
                <a:spcPct val="0"/>
              </a:spcAft>
              <a:defRPr sz="2600" kern="1200">
                <a:solidFill>
                  <a:srgbClr val="00A3E0"/>
                </a:solidFill>
                <a:latin typeface="EMprint" charset="0"/>
                <a:ea typeface="EMprint" charset="0"/>
                <a:cs typeface="EMprint" charset="0"/>
              </a:defRPr>
            </a:lvl1pPr>
            <a:lvl2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2pPr>
            <a:lvl3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3pPr>
            <a:lvl4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4pPr>
            <a:lvl5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5pPr>
            <a:lvl6pPr marL="408194" algn="l" defTabSz="408194" rtl="0" eaLnBrk="1" fontAlgn="base" hangingPunct="1">
              <a:spcBef>
                <a:spcPct val="0"/>
              </a:spcBef>
              <a:spcAft>
                <a:spcPct val="0"/>
              </a:spcAft>
              <a:defRPr sz="2500">
                <a:solidFill>
                  <a:schemeClr val="tx1"/>
                </a:solidFill>
                <a:latin typeface="Arial" charset="0"/>
                <a:ea typeface="ヒラギノ角ゴ Pro W3" charset="0"/>
              </a:defRPr>
            </a:lvl6pPr>
            <a:lvl7pPr marL="816388" algn="l" defTabSz="408194" rtl="0" eaLnBrk="1" fontAlgn="base" hangingPunct="1">
              <a:spcBef>
                <a:spcPct val="0"/>
              </a:spcBef>
              <a:spcAft>
                <a:spcPct val="0"/>
              </a:spcAft>
              <a:defRPr sz="2500">
                <a:solidFill>
                  <a:schemeClr val="tx1"/>
                </a:solidFill>
                <a:latin typeface="Arial" charset="0"/>
                <a:ea typeface="ヒラギノ角ゴ Pro W3" charset="0"/>
              </a:defRPr>
            </a:lvl7pPr>
            <a:lvl8pPr marL="1224582" algn="l" defTabSz="408194" rtl="0" eaLnBrk="1" fontAlgn="base" hangingPunct="1">
              <a:spcBef>
                <a:spcPct val="0"/>
              </a:spcBef>
              <a:spcAft>
                <a:spcPct val="0"/>
              </a:spcAft>
              <a:defRPr sz="2500">
                <a:solidFill>
                  <a:schemeClr val="tx1"/>
                </a:solidFill>
                <a:latin typeface="Arial" charset="0"/>
                <a:ea typeface="ヒラギノ角ゴ Pro W3" charset="0"/>
              </a:defRPr>
            </a:lvl8pPr>
            <a:lvl9pPr marL="1632776" algn="l" defTabSz="408194" rtl="0" eaLnBrk="1" fontAlgn="base" hangingPunct="1">
              <a:spcBef>
                <a:spcPct val="0"/>
              </a:spcBef>
              <a:spcAft>
                <a:spcPct val="0"/>
              </a:spcAft>
              <a:defRPr sz="2500">
                <a:solidFill>
                  <a:schemeClr val="tx1"/>
                </a:solidFill>
                <a:latin typeface="Arial" charset="0"/>
                <a:ea typeface="ヒラギノ角ゴ Pro W3" charset="0"/>
              </a:defRPr>
            </a:lvl9pPr>
          </a:lstStyle>
          <a:p>
            <a:r>
              <a:rPr lang="en-US" sz="1800" dirty="0" smtClean="0"/>
              <a:t>Desarrollo- 2. </a:t>
            </a:r>
            <a:r>
              <a:rPr lang="es-ES" sz="1800" i="1" dirty="0" smtClean="0">
                <a:latin typeface="Calibri" panose="020F0502020204030204" pitchFamily="34" charset="0"/>
                <a:ea typeface="Times New Roman" panose="02020603050405020304" pitchFamily="18" charset="0"/>
                <a:cs typeface="Times New Roman" panose="02020603050405020304" pitchFamily="18" charset="0"/>
              </a:rPr>
              <a:t>Simulador </a:t>
            </a:r>
            <a:r>
              <a:rPr lang="es-ES" sz="1800" i="1" dirty="0">
                <a:latin typeface="Calibri" panose="020F0502020204030204" pitchFamily="34" charset="0"/>
                <a:ea typeface="Times New Roman" panose="02020603050405020304" pitchFamily="18" charset="0"/>
                <a:cs typeface="Times New Roman" panose="02020603050405020304" pitchFamily="18" charset="0"/>
              </a:rPr>
              <a:t>de streaming</a:t>
            </a:r>
            <a:r>
              <a:rPr lang="es-ES" sz="1800" dirty="0">
                <a:latin typeface="Calibri" panose="020F0502020204030204" pitchFamily="34" charset="0"/>
                <a:ea typeface="Times New Roman" panose="02020603050405020304" pitchFamily="18" charset="0"/>
                <a:cs typeface="Times New Roman" panose="02020603050405020304" pitchFamily="18" charset="0"/>
              </a:rPr>
              <a:t> de sincrofasores y </a:t>
            </a:r>
            <a:r>
              <a:rPr lang="es-ES" sz="1800" i="1" dirty="0">
                <a:latin typeface="Calibri" panose="020F0502020204030204" pitchFamily="34" charset="0"/>
                <a:ea typeface="Times New Roman" panose="02020603050405020304" pitchFamily="18" charset="0"/>
                <a:cs typeface="Times New Roman" panose="02020603050405020304" pitchFamily="18" charset="0"/>
              </a:rPr>
              <a:t> graficador en </a:t>
            </a:r>
            <a:r>
              <a:rPr lang="es-ES" sz="1800" i="1" dirty="0" smtClean="0">
                <a:latin typeface="Calibri" panose="020F0502020204030204" pitchFamily="34" charset="0"/>
                <a:ea typeface="Times New Roman" panose="02020603050405020304" pitchFamily="18" charset="0"/>
                <a:cs typeface="Times New Roman" panose="02020603050405020304" pitchFamily="18" charset="0"/>
              </a:rPr>
              <a:t>tiempo real</a:t>
            </a:r>
            <a:r>
              <a:rPr lang="es-ES" sz="1800" dirty="0">
                <a:latin typeface="Calibri" panose="020F0502020204030204" pitchFamily="34" charset="0"/>
                <a:ea typeface="Times New Roman" panose="02020603050405020304" pitchFamily="18" charset="0"/>
                <a:cs typeface="Times New Roman" panose="02020603050405020304" pitchFamily="18" charset="0"/>
              </a:rPr>
              <a:t>.</a:t>
            </a:r>
          </a:p>
          <a:p>
            <a:endParaRPr lang="en-US" sz="2000" dirty="0"/>
          </a:p>
        </p:txBody>
      </p:sp>
      <p:sp>
        <p:nvSpPr>
          <p:cNvPr id="9" name="8 Rectángulo"/>
          <p:cNvSpPr/>
          <p:nvPr/>
        </p:nvSpPr>
        <p:spPr>
          <a:xfrm>
            <a:off x="376280" y="1001476"/>
            <a:ext cx="2496393" cy="2000548"/>
          </a:xfrm>
          <a:prstGeom prst="rect">
            <a:avLst/>
          </a:prstGeom>
        </p:spPr>
        <p:txBody>
          <a:bodyPr wrap="square">
            <a:spAutoFit/>
          </a:bodyPr>
          <a:lstStyle/>
          <a:p>
            <a:r>
              <a:rPr lang="es-ES" sz="1600" u="sng" dirty="0" smtClean="0">
                <a:latin typeface="Calibri" panose="020F0502020204030204" pitchFamily="34" charset="0"/>
                <a:cs typeface="Times New Roman" panose="02020603050405020304" pitchFamily="18" charset="0"/>
              </a:rPr>
              <a:t>Streaming de Sincrofasores</a:t>
            </a:r>
          </a:p>
          <a:p>
            <a:endParaRPr lang="es-ES" dirty="0" smtClean="0">
              <a:latin typeface="Calibri" panose="020F0502020204030204" pitchFamily="34" charset="0"/>
              <a:cs typeface="Times New Roman" panose="02020603050405020304" pitchFamily="18" charset="0"/>
            </a:endParaRPr>
          </a:p>
          <a:p>
            <a:r>
              <a:rPr lang="es-ES" dirty="0" smtClean="0">
                <a:latin typeface="Calibri" panose="020F0502020204030204" pitchFamily="34" charset="0"/>
                <a:cs typeface="Times New Roman" panose="02020603050405020304" pitchFamily="18" charset="0"/>
              </a:rPr>
              <a:t>Ejemplo por consola del</a:t>
            </a:r>
          </a:p>
          <a:p>
            <a:r>
              <a:rPr lang="es-ES" dirty="0" smtClean="0">
                <a:latin typeface="Calibri" panose="020F0502020204030204" pitchFamily="34" charset="0"/>
                <a:cs typeface="Times New Roman" panose="02020603050405020304" pitchFamily="18" charset="0"/>
              </a:rPr>
              <a:t>Paquete de datos simulado</a:t>
            </a:r>
            <a:endParaRPr lang="es-ES" dirty="0">
              <a:latin typeface="Calibri" panose="020F0502020204030204" pitchFamily="34" charset="0"/>
              <a:cs typeface="Times New Roman" panose="02020603050405020304" pitchFamily="18" charset="0"/>
            </a:endParaRPr>
          </a:p>
          <a:p>
            <a:endParaRPr lang="es-ES" dirty="0" smtClean="0">
              <a:latin typeface="Calibri" panose="020F0502020204030204" pitchFamily="34" charset="0"/>
              <a:cs typeface="Times New Roman" panose="02020603050405020304" pitchFamily="18" charset="0"/>
            </a:endParaRPr>
          </a:p>
          <a:p>
            <a:endParaRPr lang="es-ES" dirty="0">
              <a:latin typeface="Calibri" panose="020F0502020204030204" pitchFamily="34" charset="0"/>
              <a:cs typeface="Times New Roman" panose="02020603050405020304" pitchFamily="18" charset="0"/>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80023" y="847335"/>
            <a:ext cx="4719106" cy="30472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1 Rectángulo"/>
          <p:cNvSpPr/>
          <p:nvPr/>
        </p:nvSpPr>
        <p:spPr>
          <a:xfrm>
            <a:off x="3665692" y="2233402"/>
            <a:ext cx="2727016" cy="1408014"/>
          </a:xfrm>
          <a:prstGeom prst="rect">
            <a:avLst/>
          </a:prstGeom>
          <a:no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s-AR" dirty="0"/>
          </a:p>
        </p:txBody>
      </p:sp>
    </p:spTree>
    <p:extLst>
      <p:ext uri="{BB962C8B-B14F-4D97-AF65-F5344CB8AC3E}">
        <p14:creationId xmlns:p14="http://schemas.microsoft.com/office/powerpoint/2010/main" val="253462405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pPr algn="r"/>
            <a:fld id="{6BCEAF00-35EE-2349-AC37-D94588E1CC52}" type="slidenum">
              <a:rPr lang="en-US" smtClean="0"/>
              <a:pPr algn="r"/>
              <a:t>14</a:t>
            </a:fld>
            <a:endParaRPr lang="en-US" dirty="0"/>
          </a:p>
        </p:txBody>
      </p:sp>
      <p:sp>
        <p:nvSpPr>
          <p:cNvPr id="5" name="Footer Placeholder 4"/>
          <p:cNvSpPr>
            <a:spLocks noGrp="1"/>
          </p:cNvSpPr>
          <p:nvPr>
            <p:ph type="ftr" sz="quarter" idx="12"/>
          </p:nvPr>
        </p:nvSpPr>
        <p:spPr/>
        <p:txBody>
          <a:bodyPr/>
          <a:lstStyle/>
          <a:p>
            <a:pPr algn="r"/>
            <a:r>
              <a:rPr lang="en-US" dirty="0"/>
              <a:t>Dominguez, Figueredo, Mogliasso</a:t>
            </a:r>
          </a:p>
          <a:p>
            <a:pPr algn="r"/>
            <a:endParaRPr lang="en-US" dirty="0"/>
          </a:p>
        </p:txBody>
      </p:sp>
      <p:sp>
        <p:nvSpPr>
          <p:cNvPr id="6" name="Title 1"/>
          <p:cNvSpPr txBox="1">
            <a:spLocks/>
          </p:cNvSpPr>
          <p:nvPr/>
        </p:nvSpPr>
        <p:spPr bwMode="auto">
          <a:xfrm>
            <a:off x="504900" y="220625"/>
            <a:ext cx="8210222" cy="10012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l" defTabSz="408194" rtl="0" eaLnBrk="1" fontAlgn="base" hangingPunct="1">
              <a:spcBef>
                <a:spcPct val="0"/>
              </a:spcBef>
              <a:spcAft>
                <a:spcPct val="0"/>
              </a:spcAft>
              <a:defRPr sz="2600" kern="1200">
                <a:solidFill>
                  <a:srgbClr val="00A3E0"/>
                </a:solidFill>
                <a:latin typeface="EMprint" charset="0"/>
                <a:ea typeface="EMprint" charset="0"/>
                <a:cs typeface="EMprint" charset="0"/>
              </a:defRPr>
            </a:lvl1pPr>
            <a:lvl2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2pPr>
            <a:lvl3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3pPr>
            <a:lvl4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4pPr>
            <a:lvl5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5pPr>
            <a:lvl6pPr marL="408194" algn="l" defTabSz="408194" rtl="0" eaLnBrk="1" fontAlgn="base" hangingPunct="1">
              <a:spcBef>
                <a:spcPct val="0"/>
              </a:spcBef>
              <a:spcAft>
                <a:spcPct val="0"/>
              </a:spcAft>
              <a:defRPr sz="2500">
                <a:solidFill>
                  <a:schemeClr val="tx1"/>
                </a:solidFill>
                <a:latin typeface="Arial" charset="0"/>
                <a:ea typeface="ヒラギノ角ゴ Pro W3" charset="0"/>
              </a:defRPr>
            </a:lvl6pPr>
            <a:lvl7pPr marL="816388" algn="l" defTabSz="408194" rtl="0" eaLnBrk="1" fontAlgn="base" hangingPunct="1">
              <a:spcBef>
                <a:spcPct val="0"/>
              </a:spcBef>
              <a:spcAft>
                <a:spcPct val="0"/>
              </a:spcAft>
              <a:defRPr sz="2500">
                <a:solidFill>
                  <a:schemeClr val="tx1"/>
                </a:solidFill>
                <a:latin typeface="Arial" charset="0"/>
                <a:ea typeface="ヒラギノ角ゴ Pro W3" charset="0"/>
              </a:defRPr>
            </a:lvl7pPr>
            <a:lvl8pPr marL="1224582" algn="l" defTabSz="408194" rtl="0" eaLnBrk="1" fontAlgn="base" hangingPunct="1">
              <a:spcBef>
                <a:spcPct val="0"/>
              </a:spcBef>
              <a:spcAft>
                <a:spcPct val="0"/>
              </a:spcAft>
              <a:defRPr sz="2500">
                <a:solidFill>
                  <a:schemeClr val="tx1"/>
                </a:solidFill>
                <a:latin typeface="Arial" charset="0"/>
                <a:ea typeface="ヒラギノ角ゴ Pro W3" charset="0"/>
              </a:defRPr>
            </a:lvl8pPr>
            <a:lvl9pPr marL="1632776" algn="l" defTabSz="408194" rtl="0" eaLnBrk="1" fontAlgn="base" hangingPunct="1">
              <a:spcBef>
                <a:spcPct val="0"/>
              </a:spcBef>
              <a:spcAft>
                <a:spcPct val="0"/>
              </a:spcAft>
              <a:defRPr sz="2500">
                <a:solidFill>
                  <a:schemeClr val="tx1"/>
                </a:solidFill>
                <a:latin typeface="Arial" charset="0"/>
                <a:ea typeface="ヒラギノ角ゴ Pro W3" charset="0"/>
              </a:defRPr>
            </a:lvl9pPr>
          </a:lstStyle>
          <a:p>
            <a:r>
              <a:rPr lang="en-US" sz="1800" dirty="0" smtClean="0"/>
              <a:t>Desarrollo- 2. </a:t>
            </a:r>
            <a:r>
              <a:rPr lang="es-ES" sz="1800" i="1" dirty="0" smtClean="0">
                <a:latin typeface="Calibri" panose="020F0502020204030204" pitchFamily="34" charset="0"/>
                <a:ea typeface="Times New Roman" panose="02020603050405020304" pitchFamily="18" charset="0"/>
                <a:cs typeface="Times New Roman" panose="02020603050405020304" pitchFamily="18" charset="0"/>
              </a:rPr>
              <a:t>Simulador </a:t>
            </a:r>
            <a:r>
              <a:rPr lang="es-ES" sz="1800" i="1" dirty="0">
                <a:latin typeface="Calibri" panose="020F0502020204030204" pitchFamily="34" charset="0"/>
                <a:ea typeface="Times New Roman" panose="02020603050405020304" pitchFamily="18" charset="0"/>
                <a:cs typeface="Times New Roman" panose="02020603050405020304" pitchFamily="18" charset="0"/>
              </a:rPr>
              <a:t>de streaming</a:t>
            </a:r>
            <a:r>
              <a:rPr lang="es-ES" sz="1800" dirty="0">
                <a:latin typeface="Calibri" panose="020F0502020204030204" pitchFamily="34" charset="0"/>
                <a:ea typeface="Times New Roman" panose="02020603050405020304" pitchFamily="18" charset="0"/>
                <a:cs typeface="Times New Roman" panose="02020603050405020304" pitchFamily="18" charset="0"/>
              </a:rPr>
              <a:t> de sincrofasores y </a:t>
            </a:r>
            <a:r>
              <a:rPr lang="es-ES" sz="1800" i="1" dirty="0">
                <a:latin typeface="Calibri" panose="020F0502020204030204" pitchFamily="34" charset="0"/>
                <a:ea typeface="Times New Roman" panose="02020603050405020304" pitchFamily="18" charset="0"/>
                <a:cs typeface="Times New Roman" panose="02020603050405020304" pitchFamily="18" charset="0"/>
              </a:rPr>
              <a:t> graficador en </a:t>
            </a:r>
            <a:r>
              <a:rPr lang="es-ES" sz="1800" i="1" dirty="0" smtClean="0">
                <a:latin typeface="Calibri" panose="020F0502020204030204" pitchFamily="34" charset="0"/>
                <a:ea typeface="Times New Roman" panose="02020603050405020304" pitchFamily="18" charset="0"/>
                <a:cs typeface="Times New Roman" panose="02020603050405020304" pitchFamily="18" charset="0"/>
              </a:rPr>
              <a:t>tiempo real</a:t>
            </a:r>
            <a:r>
              <a:rPr lang="es-ES" sz="1800" dirty="0">
                <a:latin typeface="Calibri" panose="020F0502020204030204" pitchFamily="34" charset="0"/>
                <a:ea typeface="Times New Roman" panose="02020603050405020304" pitchFamily="18" charset="0"/>
                <a:cs typeface="Times New Roman" panose="02020603050405020304" pitchFamily="18" charset="0"/>
              </a:rPr>
              <a:t>.</a:t>
            </a:r>
          </a:p>
          <a:p>
            <a:endParaRPr lang="en-US" sz="2000" dirty="0"/>
          </a:p>
        </p:txBody>
      </p:sp>
      <p:sp>
        <p:nvSpPr>
          <p:cNvPr id="7" name="6 Rectángulo"/>
          <p:cNvSpPr/>
          <p:nvPr/>
        </p:nvSpPr>
        <p:spPr>
          <a:xfrm>
            <a:off x="376280" y="1001476"/>
            <a:ext cx="2496393" cy="3385542"/>
          </a:xfrm>
          <a:prstGeom prst="rect">
            <a:avLst/>
          </a:prstGeom>
        </p:spPr>
        <p:txBody>
          <a:bodyPr wrap="square">
            <a:spAutoFit/>
          </a:bodyPr>
          <a:lstStyle/>
          <a:p>
            <a:r>
              <a:rPr lang="es-ES" sz="1600" u="sng" dirty="0" smtClean="0">
                <a:latin typeface="Calibri" panose="020F0502020204030204" pitchFamily="34" charset="0"/>
                <a:cs typeface="Times New Roman" panose="02020603050405020304" pitchFamily="18" charset="0"/>
              </a:rPr>
              <a:t>Graficador en tiempo real</a:t>
            </a:r>
          </a:p>
          <a:p>
            <a:r>
              <a:rPr lang="es-ES" sz="1600" u="sng" dirty="0" smtClean="0">
                <a:solidFill>
                  <a:schemeClr val="bg2"/>
                </a:solidFill>
                <a:latin typeface="Calibri" panose="020F0502020204030204" pitchFamily="34" charset="0"/>
                <a:cs typeface="Times New Roman" panose="02020603050405020304" pitchFamily="18" charset="0"/>
              </a:rPr>
              <a:t>(</a:t>
            </a:r>
            <a:r>
              <a:rPr lang="es-ES" sz="1600" u="sng" dirty="0" smtClean="0">
                <a:solidFill>
                  <a:srgbClr val="FF0000"/>
                </a:solidFill>
                <a:latin typeface="Calibri" panose="020F0502020204030204" pitchFamily="34" charset="0"/>
                <a:cs typeface="Times New Roman" panose="02020603050405020304" pitchFamily="18" charset="0"/>
              </a:rPr>
              <a:t>graficador.py</a:t>
            </a:r>
            <a:r>
              <a:rPr lang="es-ES" sz="1600" u="sng" dirty="0" smtClean="0">
                <a:latin typeface="Calibri" panose="020F0502020204030204" pitchFamily="34" charset="0"/>
                <a:cs typeface="Times New Roman" panose="02020603050405020304" pitchFamily="18" charset="0"/>
              </a:rPr>
              <a:t>)</a:t>
            </a:r>
          </a:p>
          <a:p>
            <a:endParaRPr lang="es-ES" sz="1600" dirty="0">
              <a:latin typeface="Calibri" panose="020F0502020204030204" pitchFamily="34" charset="0"/>
              <a:cs typeface="Times New Roman" panose="02020603050405020304" pitchFamily="18" charset="0"/>
            </a:endParaRPr>
          </a:p>
          <a:p>
            <a:r>
              <a:rPr lang="es-ES" sz="1600" dirty="0">
                <a:latin typeface="Calibri" panose="020F0502020204030204" pitchFamily="34" charset="0"/>
                <a:cs typeface="Times New Roman" panose="02020603050405020304" pitchFamily="18" charset="0"/>
              </a:rPr>
              <a:t>Utilizando </a:t>
            </a:r>
            <a:r>
              <a:rPr lang="es-ES" sz="1600" dirty="0" smtClean="0">
                <a:latin typeface="Calibri" panose="020F0502020204030204" pitchFamily="34" charset="0"/>
                <a:cs typeface="Times New Roman" panose="02020603050405020304" pitchFamily="18" charset="0"/>
              </a:rPr>
              <a:t>matplotlib.animation</a:t>
            </a:r>
          </a:p>
          <a:p>
            <a:r>
              <a:rPr lang="es-ES" sz="1600" dirty="0" smtClean="0">
                <a:latin typeface="Calibri" panose="020F0502020204030204" pitchFamily="34" charset="0"/>
                <a:cs typeface="Times New Roman" panose="02020603050405020304" pitchFamily="18" charset="0"/>
              </a:rPr>
              <a:t>Lee los datos del .csv y grafica en tiempo real, tomando las estampas de tiempo como referencia (eje x)</a:t>
            </a:r>
          </a:p>
          <a:p>
            <a:endParaRPr lang="es-ES" dirty="0">
              <a:latin typeface="Calibri" panose="020F0502020204030204" pitchFamily="34" charset="0"/>
              <a:cs typeface="Times New Roman" panose="02020603050405020304" pitchFamily="18" charset="0"/>
            </a:endParaRPr>
          </a:p>
          <a:p>
            <a:endParaRPr lang="es-ES" dirty="0" smtClean="0">
              <a:latin typeface="Calibri" panose="020F0502020204030204" pitchFamily="34" charset="0"/>
              <a:cs typeface="Times New Roman" panose="02020603050405020304" pitchFamily="18" charset="0"/>
            </a:endParaRPr>
          </a:p>
          <a:p>
            <a:endParaRPr lang="es-ES" dirty="0">
              <a:latin typeface="Calibri" panose="020F0502020204030204" pitchFamily="34" charset="0"/>
              <a:cs typeface="Times New Roman" panose="02020603050405020304" pitchFamily="18" charset="0"/>
            </a:endParaRPr>
          </a:p>
        </p:txBody>
      </p:sp>
      <p:pic>
        <p:nvPicPr>
          <p:cNvPr id="2" name="WhatsApp Video 2021-11-25 at 17.58.5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01292" y="1001476"/>
            <a:ext cx="5883251" cy="3235788"/>
          </a:xfrm>
          <a:prstGeom prst="rect">
            <a:avLst/>
          </a:prstGeom>
        </p:spPr>
      </p:pic>
    </p:spTree>
    <p:extLst>
      <p:ext uri="{BB962C8B-B14F-4D97-AF65-F5344CB8AC3E}">
        <p14:creationId xmlns:p14="http://schemas.microsoft.com/office/powerpoint/2010/main" val="40071909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pPr algn="r"/>
            <a:fld id="{6BCEAF00-35EE-2349-AC37-D94588E1CC52}" type="slidenum">
              <a:rPr lang="en-US" smtClean="0"/>
              <a:pPr algn="r"/>
              <a:t>15</a:t>
            </a:fld>
            <a:endParaRPr lang="en-US" dirty="0"/>
          </a:p>
        </p:txBody>
      </p:sp>
      <p:sp>
        <p:nvSpPr>
          <p:cNvPr id="5" name="Footer Placeholder 4"/>
          <p:cNvSpPr>
            <a:spLocks noGrp="1"/>
          </p:cNvSpPr>
          <p:nvPr>
            <p:ph type="ftr" sz="quarter" idx="12"/>
          </p:nvPr>
        </p:nvSpPr>
        <p:spPr/>
        <p:txBody>
          <a:bodyPr/>
          <a:lstStyle/>
          <a:p>
            <a:pPr algn="r"/>
            <a:r>
              <a:rPr lang="en-US" dirty="0"/>
              <a:t>Dominguez, Figueredo, Mogliasso</a:t>
            </a:r>
          </a:p>
          <a:p>
            <a:pPr algn="r"/>
            <a:endParaRPr lang="en-US" dirty="0"/>
          </a:p>
        </p:txBody>
      </p:sp>
      <p:sp>
        <p:nvSpPr>
          <p:cNvPr id="6" name="Title 1"/>
          <p:cNvSpPr txBox="1">
            <a:spLocks/>
          </p:cNvSpPr>
          <p:nvPr/>
        </p:nvSpPr>
        <p:spPr bwMode="auto">
          <a:xfrm>
            <a:off x="504900" y="220625"/>
            <a:ext cx="8210222" cy="10012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l" defTabSz="408194" rtl="0" eaLnBrk="1" fontAlgn="base" hangingPunct="1">
              <a:spcBef>
                <a:spcPct val="0"/>
              </a:spcBef>
              <a:spcAft>
                <a:spcPct val="0"/>
              </a:spcAft>
              <a:defRPr sz="2600" kern="1200">
                <a:solidFill>
                  <a:srgbClr val="00A3E0"/>
                </a:solidFill>
                <a:latin typeface="EMprint" charset="0"/>
                <a:ea typeface="EMprint" charset="0"/>
                <a:cs typeface="EMprint" charset="0"/>
              </a:defRPr>
            </a:lvl1pPr>
            <a:lvl2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2pPr>
            <a:lvl3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3pPr>
            <a:lvl4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4pPr>
            <a:lvl5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5pPr>
            <a:lvl6pPr marL="408194" algn="l" defTabSz="408194" rtl="0" eaLnBrk="1" fontAlgn="base" hangingPunct="1">
              <a:spcBef>
                <a:spcPct val="0"/>
              </a:spcBef>
              <a:spcAft>
                <a:spcPct val="0"/>
              </a:spcAft>
              <a:defRPr sz="2500">
                <a:solidFill>
                  <a:schemeClr val="tx1"/>
                </a:solidFill>
                <a:latin typeface="Arial" charset="0"/>
                <a:ea typeface="ヒラギノ角ゴ Pro W3" charset="0"/>
              </a:defRPr>
            </a:lvl6pPr>
            <a:lvl7pPr marL="816388" algn="l" defTabSz="408194" rtl="0" eaLnBrk="1" fontAlgn="base" hangingPunct="1">
              <a:spcBef>
                <a:spcPct val="0"/>
              </a:spcBef>
              <a:spcAft>
                <a:spcPct val="0"/>
              </a:spcAft>
              <a:defRPr sz="2500">
                <a:solidFill>
                  <a:schemeClr val="tx1"/>
                </a:solidFill>
                <a:latin typeface="Arial" charset="0"/>
                <a:ea typeface="ヒラギノ角ゴ Pro W3" charset="0"/>
              </a:defRPr>
            </a:lvl7pPr>
            <a:lvl8pPr marL="1224582" algn="l" defTabSz="408194" rtl="0" eaLnBrk="1" fontAlgn="base" hangingPunct="1">
              <a:spcBef>
                <a:spcPct val="0"/>
              </a:spcBef>
              <a:spcAft>
                <a:spcPct val="0"/>
              </a:spcAft>
              <a:defRPr sz="2500">
                <a:solidFill>
                  <a:schemeClr val="tx1"/>
                </a:solidFill>
                <a:latin typeface="Arial" charset="0"/>
                <a:ea typeface="ヒラギノ角ゴ Pro W3" charset="0"/>
              </a:defRPr>
            </a:lvl8pPr>
            <a:lvl9pPr marL="1632776" algn="l" defTabSz="408194" rtl="0" eaLnBrk="1" fontAlgn="base" hangingPunct="1">
              <a:spcBef>
                <a:spcPct val="0"/>
              </a:spcBef>
              <a:spcAft>
                <a:spcPct val="0"/>
              </a:spcAft>
              <a:defRPr sz="2500">
                <a:solidFill>
                  <a:schemeClr val="tx1"/>
                </a:solidFill>
                <a:latin typeface="Arial" charset="0"/>
                <a:ea typeface="ヒラギノ角ゴ Pro W3" charset="0"/>
              </a:defRPr>
            </a:lvl9pPr>
          </a:lstStyle>
          <a:p>
            <a:r>
              <a:rPr lang="es-AR" sz="1800" dirty="0" smtClean="0"/>
              <a:t>Análisis y conclusiones</a:t>
            </a:r>
            <a:endParaRPr lang="es-ES" sz="1800" dirty="0">
              <a:latin typeface="Calibri" panose="020F0502020204030204" pitchFamily="34" charset="0"/>
              <a:ea typeface="Times New Roman" panose="02020603050405020304" pitchFamily="18" charset="0"/>
              <a:cs typeface="Times New Roman" panose="02020603050405020304" pitchFamily="18" charset="0"/>
            </a:endParaRPr>
          </a:p>
          <a:p>
            <a:endParaRPr lang="en-US" sz="2000" dirty="0"/>
          </a:p>
        </p:txBody>
      </p:sp>
      <p:sp>
        <p:nvSpPr>
          <p:cNvPr id="7" name="Rectangle 5"/>
          <p:cNvSpPr/>
          <p:nvPr/>
        </p:nvSpPr>
        <p:spPr>
          <a:xfrm>
            <a:off x="446236" y="761011"/>
            <a:ext cx="8044985" cy="3539430"/>
          </a:xfrm>
          <a:prstGeom prst="rect">
            <a:avLst/>
          </a:prstGeom>
        </p:spPr>
        <p:txBody>
          <a:bodyPr wrap="square">
            <a:spAutoFit/>
          </a:bodyPr>
          <a:lstStyle/>
          <a:p>
            <a:pPr marL="342900" marR="0" indent="-342900" algn="just">
              <a:spcBef>
                <a:spcPts val="0"/>
              </a:spcBef>
              <a:spcAft>
                <a:spcPts val="0"/>
              </a:spcAft>
              <a:buAutoNum type="arabicPeriod"/>
              <a:tabLst>
                <a:tab pos="180340" algn="l"/>
              </a:tabLst>
            </a:pPr>
            <a:r>
              <a:rPr lang="es-ES" sz="1400" dirty="0" smtClean="0">
                <a:latin typeface="Calibri" panose="020F0502020204030204" pitchFamily="34" charset="0"/>
                <a:ea typeface="Times New Roman" panose="02020603050405020304" pitchFamily="18" charset="0"/>
                <a:cs typeface="Times New Roman" panose="02020603050405020304" pitchFamily="18" charset="0"/>
              </a:rPr>
              <a:t>Se sientan las bases para contar con un simuladorPMU y streaming de paquetes de sincrofasores en Python.</a:t>
            </a:r>
          </a:p>
          <a:p>
            <a:pPr marL="342900" marR="0" indent="-342900" algn="just">
              <a:spcBef>
                <a:spcPts val="0"/>
              </a:spcBef>
              <a:spcAft>
                <a:spcPts val="0"/>
              </a:spcAft>
              <a:buAutoNum type="arabicPeriod"/>
              <a:tabLst>
                <a:tab pos="180340" algn="l"/>
              </a:tabLst>
            </a:pPr>
            <a:endParaRPr lang="es-ES" sz="1400" dirty="0" smtClean="0">
              <a:latin typeface="Calibri" panose="020F0502020204030204" pitchFamily="34" charset="0"/>
              <a:ea typeface="Times New Roman" panose="02020603050405020304" pitchFamily="18" charset="0"/>
              <a:cs typeface="Times New Roman" panose="02020603050405020304" pitchFamily="18" charset="0"/>
            </a:endParaRPr>
          </a:p>
          <a:p>
            <a:pPr marL="342900" marR="0" indent="-342900" algn="just">
              <a:spcBef>
                <a:spcPts val="0"/>
              </a:spcBef>
              <a:spcAft>
                <a:spcPts val="0"/>
              </a:spcAft>
              <a:buAutoNum type="arabicPeriod"/>
              <a:tabLst>
                <a:tab pos="180340" algn="l"/>
              </a:tabLst>
            </a:pPr>
            <a:r>
              <a:rPr lang="es-ES" sz="1400" dirty="0" smtClean="0">
                <a:latin typeface="Calibri" panose="020F0502020204030204" pitchFamily="34" charset="0"/>
                <a:ea typeface="Times New Roman" panose="02020603050405020304" pitchFamily="18" charset="0"/>
                <a:cs typeface="Times New Roman" panose="02020603050405020304" pitchFamily="18" charset="0"/>
              </a:rPr>
              <a:t>Plataforma para trabajar sobre observabilidad y control de redes eléctricas, pudiendo simular fallas (cortes de suministro, fallas en sincronismo, sobrecargas de red, etc) y analizar calidad del servicio (presencia de armónicos, interarmónicos, etc.)</a:t>
            </a:r>
          </a:p>
          <a:p>
            <a:pPr marL="342900" marR="0" indent="-342900" algn="just">
              <a:spcBef>
                <a:spcPts val="0"/>
              </a:spcBef>
              <a:spcAft>
                <a:spcPts val="0"/>
              </a:spcAft>
              <a:buAutoNum type="arabicPeriod"/>
              <a:tabLst>
                <a:tab pos="180340" algn="l"/>
              </a:tabLst>
            </a:pPr>
            <a:endParaRPr lang="es-ES" sz="1400" dirty="0" smtClean="0">
              <a:latin typeface="Calibri" panose="020F0502020204030204" pitchFamily="34" charset="0"/>
              <a:ea typeface="Times New Roman" panose="02020603050405020304" pitchFamily="18" charset="0"/>
              <a:cs typeface="Times New Roman" panose="02020603050405020304" pitchFamily="18" charset="0"/>
            </a:endParaRPr>
          </a:p>
          <a:p>
            <a:pPr marL="342900" marR="0" indent="-342900" algn="just">
              <a:spcBef>
                <a:spcPts val="0"/>
              </a:spcBef>
              <a:spcAft>
                <a:spcPts val="0"/>
              </a:spcAft>
              <a:buAutoNum type="arabicPeriod"/>
              <a:tabLst>
                <a:tab pos="180340" algn="l"/>
              </a:tabLst>
            </a:pPr>
            <a:r>
              <a:rPr lang="es-ES" sz="1400" dirty="0" smtClean="0">
                <a:latin typeface="Calibri" panose="020F0502020204030204" pitchFamily="34" charset="0"/>
                <a:ea typeface="Times New Roman" panose="02020603050405020304" pitchFamily="18" charset="0"/>
                <a:cs typeface="Times New Roman" panose="02020603050405020304" pitchFamily="18" charset="0"/>
              </a:rPr>
              <a:t>Posibilidades de ampliación del trabajo:</a:t>
            </a:r>
          </a:p>
          <a:p>
            <a:pPr marL="751094" lvl="1" indent="-342900" algn="just">
              <a:spcBef>
                <a:spcPts val="0"/>
              </a:spcBef>
              <a:spcAft>
                <a:spcPts val="0"/>
              </a:spcAft>
              <a:buFont typeface="Arial" panose="020B0604020202020204" pitchFamily="34" charset="0"/>
              <a:buChar char="•"/>
              <a:tabLst>
                <a:tab pos="180340" algn="l"/>
              </a:tabLst>
            </a:pPr>
            <a:r>
              <a:rPr lang="es-ES" sz="1400" dirty="0" smtClean="0">
                <a:latin typeface="Calibri" panose="020F0502020204030204" pitchFamily="34" charset="0"/>
                <a:ea typeface="Times New Roman" panose="02020603050405020304" pitchFamily="18" charset="0"/>
                <a:cs typeface="Times New Roman" panose="02020603050405020304" pitchFamily="18" charset="0"/>
              </a:rPr>
              <a:t>Transmisión de paquetes de sincrofasores por UDP y TCP</a:t>
            </a:r>
          </a:p>
          <a:p>
            <a:pPr marL="751094" lvl="1" indent="-342900" algn="just">
              <a:spcBef>
                <a:spcPts val="0"/>
              </a:spcBef>
              <a:spcAft>
                <a:spcPts val="0"/>
              </a:spcAft>
              <a:buFont typeface="Arial" panose="020B0604020202020204" pitchFamily="34" charset="0"/>
              <a:buChar char="•"/>
              <a:tabLst>
                <a:tab pos="180340" algn="l"/>
              </a:tabLst>
            </a:pPr>
            <a:r>
              <a:rPr lang="es-ES" sz="1400" dirty="0" smtClean="0">
                <a:latin typeface="Calibri" panose="020F0502020204030204" pitchFamily="34" charset="0"/>
                <a:ea typeface="Times New Roman" panose="02020603050405020304" pitchFamily="18" charset="0"/>
                <a:cs typeface="Times New Roman" panose="02020603050405020304" pitchFamily="18" charset="0"/>
              </a:rPr>
              <a:t>Implementación de otros algoritmos para análisis de señal (DFT interpolada –IpDFT, Mínimos cuadrados, etc.)</a:t>
            </a:r>
          </a:p>
          <a:p>
            <a:pPr marL="751094" lvl="1" indent="-342900" algn="just">
              <a:spcBef>
                <a:spcPts val="0"/>
              </a:spcBef>
              <a:spcAft>
                <a:spcPts val="0"/>
              </a:spcAft>
              <a:buFont typeface="Arial" panose="020B0604020202020204" pitchFamily="34" charset="0"/>
              <a:buChar char="•"/>
              <a:tabLst>
                <a:tab pos="180340" algn="l"/>
              </a:tabLst>
            </a:pPr>
            <a:r>
              <a:rPr lang="es-ES" sz="1400" dirty="0" smtClean="0">
                <a:latin typeface="Calibri" panose="020F0502020204030204" pitchFamily="34" charset="0"/>
                <a:ea typeface="Times New Roman" panose="02020603050405020304" pitchFamily="18" charset="0"/>
                <a:cs typeface="Times New Roman" panose="02020603050405020304" pitchFamily="18" charset="0"/>
              </a:rPr>
              <a:t>Pruebas de concentradores de PMU (enviar paquetes de sincrofasores a concentradores para evaluar su funcionamiento) sin necesidad de contar con PMU reales. </a:t>
            </a:r>
          </a:p>
          <a:p>
            <a:pPr marL="342900" marR="0" indent="-342900" algn="just">
              <a:spcBef>
                <a:spcPts val="0"/>
              </a:spcBef>
              <a:spcAft>
                <a:spcPts val="0"/>
              </a:spcAft>
              <a:buAutoNum type="arabicPeriod"/>
              <a:tabLst>
                <a:tab pos="180340" algn="l"/>
              </a:tabLst>
            </a:pPr>
            <a:endParaRPr lang="es-ES" sz="1400" dirty="0" smtClean="0">
              <a:latin typeface="Calibri" panose="020F0502020204030204" pitchFamily="34" charset="0"/>
              <a:ea typeface="Times New Roman" panose="02020603050405020304" pitchFamily="18" charset="0"/>
              <a:cs typeface="Times New Roman" panose="02020603050405020304" pitchFamily="18" charset="0"/>
            </a:endParaRPr>
          </a:p>
          <a:p>
            <a:pPr marL="342900" marR="0" indent="-342900" algn="just">
              <a:spcBef>
                <a:spcPts val="0"/>
              </a:spcBef>
              <a:spcAft>
                <a:spcPts val="0"/>
              </a:spcAft>
              <a:buAutoNum type="arabicPeriod"/>
              <a:tabLst>
                <a:tab pos="180340" algn="l"/>
              </a:tabLst>
            </a:pPr>
            <a:endParaRPr lang="es-ES" sz="1400" dirty="0">
              <a:latin typeface="Calibri" panose="020F0502020204030204" pitchFamily="34" charset="0"/>
              <a:ea typeface="Times New Roman" panose="02020603050405020304" pitchFamily="18" charset="0"/>
              <a:cs typeface="Times New Roman" panose="02020603050405020304" pitchFamily="18" charset="0"/>
            </a:endParaRPr>
          </a:p>
          <a:p>
            <a:pPr marR="0" algn="just">
              <a:spcBef>
                <a:spcPts val="0"/>
              </a:spcBef>
              <a:spcAft>
                <a:spcPts val="0"/>
              </a:spcAft>
              <a:tabLst>
                <a:tab pos="180340" algn="l"/>
              </a:tabLst>
            </a:pPr>
            <a:endParaRPr lang="es-ES" sz="1400" dirty="0">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0335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pPr algn="r"/>
            <a:fld id="{6BCEAF00-35EE-2349-AC37-D94588E1CC52}" type="slidenum">
              <a:rPr lang="en-US" smtClean="0"/>
              <a:pPr algn="r"/>
              <a:t>16</a:t>
            </a:fld>
            <a:endParaRPr lang="en-US" dirty="0"/>
          </a:p>
        </p:txBody>
      </p:sp>
      <p:sp>
        <p:nvSpPr>
          <p:cNvPr id="5" name="Footer Placeholder 4"/>
          <p:cNvSpPr>
            <a:spLocks noGrp="1"/>
          </p:cNvSpPr>
          <p:nvPr>
            <p:ph type="ftr" sz="quarter" idx="12"/>
          </p:nvPr>
        </p:nvSpPr>
        <p:spPr/>
        <p:txBody>
          <a:bodyPr/>
          <a:lstStyle/>
          <a:p>
            <a:pPr algn="r"/>
            <a:r>
              <a:rPr lang="en-US" dirty="0"/>
              <a:t>Dominguez, Figueredo, Mogliasso</a:t>
            </a:r>
          </a:p>
          <a:p>
            <a:pPr algn="r"/>
            <a:endParaRPr lang="en-US" dirty="0"/>
          </a:p>
        </p:txBody>
      </p:sp>
      <p:sp>
        <p:nvSpPr>
          <p:cNvPr id="8" name="Title 1"/>
          <p:cNvSpPr txBox="1">
            <a:spLocks/>
          </p:cNvSpPr>
          <p:nvPr/>
        </p:nvSpPr>
        <p:spPr bwMode="auto">
          <a:xfrm>
            <a:off x="360046" y="857250"/>
            <a:ext cx="8429625"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l" defTabSz="408194" rtl="0" eaLnBrk="1" fontAlgn="base" hangingPunct="1">
              <a:spcBef>
                <a:spcPct val="0"/>
              </a:spcBef>
              <a:spcAft>
                <a:spcPct val="0"/>
              </a:spcAft>
              <a:defRPr sz="2600" kern="1200">
                <a:solidFill>
                  <a:srgbClr val="00A3E0"/>
                </a:solidFill>
                <a:latin typeface="EMprint" charset="0"/>
                <a:ea typeface="EMprint" charset="0"/>
                <a:cs typeface="EMprint" charset="0"/>
              </a:defRPr>
            </a:lvl1pPr>
            <a:lvl2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2pPr>
            <a:lvl3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3pPr>
            <a:lvl4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4pPr>
            <a:lvl5pPr algn="l" defTabSz="408194" rtl="0" eaLnBrk="1" fontAlgn="base" hangingPunct="1">
              <a:spcBef>
                <a:spcPct val="0"/>
              </a:spcBef>
              <a:spcAft>
                <a:spcPct val="0"/>
              </a:spcAft>
              <a:defRPr sz="2500">
                <a:solidFill>
                  <a:schemeClr val="tx1"/>
                </a:solidFill>
                <a:latin typeface="Arial" charset="0"/>
                <a:ea typeface="ヒラギノ角ゴ Pro W3" charset="0"/>
                <a:cs typeface="Arial" charset="0"/>
              </a:defRPr>
            </a:lvl5pPr>
            <a:lvl6pPr marL="408194" algn="l" defTabSz="408194" rtl="0" eaLnBrk="1" fontAlgn="base" hangingPunct="1">
              <a:spcBef>
                <a:spcPct val="0"/>
              </a:spcBef>
              <a:spcAft>
                <a:spcPct val="0"/>
              </a:spcAft>
              <a:defRPr sz="2500">
                <a:solidFill>
                  <a:schemeClr val="tx1"/>
                </a:solidFill>
                <a:latin typeface="Arial" charset="0"/>
                <a:ea typeface="ヒラギノ角ゴ Pro W3" charset="0"/>
              </a:defRPr>
            </a:lvl6pPr>
            <a:lvl7pPr marL="816388" algn="l" defTabSz="408194" rtl="0" eaLnBrk="1" fontAlgn="base" hangingPunct="1">
              <a:spcBef>
                <a:spcPct val="0"/>
              </a:spcBef>
              <a:spcAft>
                <a:spcPct val="0"/>
              </a:spcAft>
              <a:defRPr sz="2500">
                <a:solidFill>
                  <a:schemeClr val="tx1"/>
                </a:solidFill>
                <a:latin typeface="Arial" charset="0"/>
                <a:ea typeface="ヒラギノ角ゴ Pro W3" charset="0"/>
              </a:defRPr>
            </a:lvl7pPr>
            <a:lvl8pPr marL="1224582" algn="l" defTabSz="408194" rtl="0" eaLnBrk="1" fontAlgn="base" hangingPunct="1">
              <a:spcBef>
                <a:spcPct val="0"/>
              </a:spcBef>
              <a:spcAft>
                <a:spcPct val="0"/>
              </a:spcAft>
              <a:defRPr sz="2500">
                <a:solidFill>
                  <a:schemeClr val="tx1"/>
                </a:solidFill>
                <a:latin typeface="Arial" charset="0"/>
                <a:ea typeface="ヒラギノ角ゴ Pro W3" charset="0"/>
              </a:defRPr>
            </a:lvl8pPr>
            <a:lvl9pPr marL="1632776" algn="l" defTabSz="408194" rtl="0" eaLnBrk="1" fontAlgn="base" hangingPunct="1">
              <a:spcBef>
                <a:spcPct val="0"/>
              </a:spcBef>
              <a:spcAft>
                <a:spcPct val="0"/>
              </a:spcAft>
              <a:defRPr sz="2500">
                <a:solidFill>
                  <a:schemeClr val="tx1"/>
                </a:solidFill>
                <a:latin typeface="Arial" charset="0"/>
                <a:ea typeface="ヒラギノ角ゴ Pro W3" charset="0"/>
              </a:defRPr>
            </a:lvl9pPr>
          </a:lstStyle>
          <a:p>
            <a:pPr algn="ctr"/>
            <a:r>
              <a:rPr lang="es-AR" sz="4000" dirty="0" smtClean="0"/>
              <a:t>¿Preguntas?</a:t>
            </a:r>
            <a:br>
              <a:rPr lang="es-AR" sz="4000" dirty="0" smtClean="0"/>
            </a:br>
            <a:r>
              <a:rPr lang="es-AR" sz="4000" dirty="0" smtClean="0"/>
              <a:t/>
            </a:r>
            <a:br>
              <a:rPr lang="es-AR" sz="4000" dirty="0" smtClean="0"/>
            </a:br>
            <a:r>
              <a:rPr lang="es-AR" sz="4000" dirty="0"/>
              <a:t>¡</a:t>
            </a:r>
            <a:r>
              <a:rPr lang="es-AR" sz="4000" dirty="0" smtClean="0"/>
              <a:t>Muchas gracias!</a:t>
            </a:r>
            <a:endParaRPr lang="en-US" sz="4000" dirty="0"/>
          </a:p>
        </p:txBody>
      </p:sp>
    </p:spTree>
    <p:extLst>
      <p:ext uri="{BB962C8B-B14F-4D97-AF65-F5344CB8AC3E}">
        <p14:creationId xmlns:p14="http://schemas.microsoft.com/office/powerpoint/2010/main" val="5859108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5429" y="189511"/>
            <a:ext cx="8429625" cy="571500"/>
          </a:xfrm>
        </p:spPr>
        <p:txBody>
          <a:bodyPr/>
          <a:lstStyle/>
          <a:p>
            <a:r>
              <a:rPr lang="en-US" sz="2000" dirty="0" smtClean="0"/>
              <a:t>Introducción - </a:t>
            </a:r>
            <a:r>
              <a:rPr lang="en-US" sz="2000" dirty="0" smtClean="0"/>
              <a:t>Redes</a:t>
            </a:r>
            <a:r>
              <a:rPr lang="en-US" sz="2000" dirty="0" smtClean="0"/>
              <a:t> </a:t>
            </a:r>
            <a:r>
              <a:rPr lang="en-US" sz="2000" dirty="0" smtClean="0"/>
              <a:t>Inteligentes</a:t>
            </a:r>
            <a:endParaRPr lang="en-US" sz="2000" dirty="0"/>
          </a:p>
        </p:txBody>
      </p:sp>
      <p:sp>
        <p:nvSpPr>
          <p:cNvPr id="4" name="Slide Number Placeholder 3"/>
          <p:cNvSpPr>
            <a:spLocks noGrp="1"/>
          </p:cNvSpPr>
          <p:nvPr>
            <p:ph type="sldNum" sz="quarter" idx="11"/>
          </p:nvPr>
        </p:nvSpPr>
        <p:spPr/>
        <p:txBody>
          <a:bodyPr/>
          <a:lstStyle/>
          <a:p>
            <a:pPr algn="r"/>
            <a:fld id="{6BCEAF00-35EE-2349-AC37-D94588E1CC52}" type="slidenum">
              <a:rPr lang="en-US" smtClean="0"/>
              <a:pPr algn="r"/>
              <a:t>2</a:t>
            </a:fld>
            <a:endParaRPr lang="en-US" dirty="0"/>
          </a:p>
        </p:txBody>
      </p:sp>
      <p:sp>
        <p:nvSpPr>
          <p:cNvPr id="34" name="Footer Placeholder 4"/>
          <p:cNvSpPr>
            <a:spLocks noGrp="1"/>
          </p:cNvSpPr>
          <p:nvPr>
            <p:ph type="ftr" sz="quarter" idx="12"/>
          </p:nvPr>
        </p:nvSpPr>
        <p:spPr/>
        <p:txBody>
          <a:bodyPr/>
          <a:lstStyle/>
          <a:p>
            <a:pPr algn="r"/>
            <a:r>
              <a:rPr lang="en-US" dirty="0"/>
              <a:t>Dominguez, Figueredo, Mogliasso</a:t>
            </a:r>
          </a:p>
        </p:txBody>
      </p:sp>
      <p:sp>
        <p:nvSpPr>
          <p:cNvPr id="3" name="Rectangle 2"/>
          <p:cNvSpPr/>
          <p:nvPr/>
        </p:nvSpPr>
        <p:spPr>
          <a:xfrm>
            <a:off x="375428" y="756159"/>
            <a:ext cx="8270731" cy="1600438"/>
          </a:xfrm>
          <a:prstGeom prst="rect">
            <a:avLst/>
          </a:prstGeom>
        </p:spPr>
        <p:txBody>
          <a:bodyPr wrap="square">
            <a:spAutoFit/>
          </a:bodyPr>
          <a:lstStyle/>
          <a:p>
            <a:pPr marL="0" marR="0" indent="0" algn="just">
              <a:spcBef>
                <a:spcPts val="0"/>
              </a:spcBef>
              <a:spcAft>
                <a:spcPts val="0"/>
              </a:spcAft>
            </a:pPr>
            <a:r>
              <a:rPr lang="es-ES" sz="1400" dirty="0">
                <a:latin typeface="Calibri" panose="020F0502020204030204" pitchFamily="34" charset="0"/>
                <a:ea typeface="Times New Roman" panose="02020603050405020304" pitchFamily="18" charset="0"/>
                <a:cs typeface="Times New Roman" panose="02020603050405020304" pitchFamily="18" charset="0"/>
              </a:rPr>
              <a:t>Se está produciendo un cambio de paradigma energético a nivel mundial: la migración de la matriz de hidrocarburos a la de energías eléctricas </a:t>
            </a:r>
            <a:r>
              <a:rPr lang="es-ES" sz="1400" dirty="0" smtClean="0">
                <a:latin typeface="Calibri" panose="020F0502020204030204" pitchFamily="34" charset="0"/>
                <a:ea typeface="Times New Roman" panose="02020603050405020304" pitchFamily="18" charset="0"/>
                <a:cs typeface="Times New Roman" panose="02020603050405020304" pitchFamily="18" charset="0"/>
              </a:rPr>
              <a:t>renovables. Esto lleva a la </a:t>
            </a:r>
            <a:r>
              <a:rPr lang="es-ES" sz="1400" i="1" dirty="0" smtClean="0">
                <a:latin typeface="Calibri" panose="020F0502020204030204" pitchFamily="34" charset="0"/>
                <a:ea typeface="Times New Roman" panose="02020603050405020304" pitchFamily="18" charset="0"/>
                <a:cs typeface="Times New Roman" panose="02020603050405020304" pitchFamily="18" charset="0"/>
              </a:rPr>
              <a:t>descentralización de la generación de energía</a:t>
            </a:r>
            <a:r>
              <a:rPr lang="es-ES" sz="1400" dirty="0" smtClean="0">
                <a:latin typeface="Calibri" panose="020F0502020204030204" pitchFamily="34" charset="0"/>
                <a:ea typeface="Times New Roman" panose="02020603050405020304" pitchFamily="18" charset="0"/>
                <a:cs typeface="Times New Roman" panose="02020603050405020304" pitchFamily="18" charset="0"/>
              </a:rPr>
              <a:t> (generación distribuida).</a:t>
            </a:r>
          </a:p>
          <a:p>
            <a:pPr marL="0" marR="0" indent="0" algn="just">
              <a:spcBef>
                <a:spcPts val="0"/>
              </a:spcBef>
              <a:spcAft>
                <a:spcPts val="0"/>
              </a:spcAft>
            </a:pPr>
            <a:endParaRPr lang="en-US" sz="1400" dirty="0">
              <a:latin typeface="Times New Roman" panose="02020603050405020304" pitchFamily="18" charset="0"/>
              <a:ea typeface="Times New Roman" panose="02020603050405020304" pitchFamily="18" charset="0"/>
            </a:endParaRPr>
          </a:p>
          <a:p>
            <a:r>
              <a:rPr lang="es-ES" sz="1400" dirty="0" smtClean="0">
                <a:latin typeface="Calibri" panose="020F0502020204030204" pitchFamily="34" charset="0"/>
                <a:ea typeface="Times New Roman" panose="02020603050405020304" pitchFamily="18" charset="0"/>
                <a:cs typeface="Times New Roman" panose="02020603050405020304" pitchFamily="18" charset="0"/>
              </a:rPr>
              <a:t>Además, una </a:t>
            </a:r>
            <a:r>
              <a:rPr lang="es-ES" sz="1400" dirty="0">
                <a:latin typeface="Calibri" panose="020F0502020204030204" pitchFamily="34" charset="0"/>
                <a:ea typeface="Times New Roman" panose="02020603050405020304" pitchFamily="18" charset="0"/>
                <a:cs typeface="Times New Roman" panose="02020603050405020304" pitchFamily="18" charset="0"/>
              </a:rPr>
              <a:t>gran diversidad de </a:t>
            </a:r>
            <a:r>
              <a:rPr lang="es-ES" sz="1400" dirty="0" smtClean="0">
                <a:latin typeface="Calibri" panose="020F0502020204030204" pitchFamily="34" charset="0"/>
                <a:ea typeface="Times New Roman" panose="02020603050405020304" pitchFamily="18" charset="0"/>
                <a:cs typeface="Times New Roman" panose="02020603050405020304" pitchFamily="18" charset="0"/>
              </a:rPr>
              <a:t>tecnologías </a:t>
            </a:r>
            <a:r>
              <a:rPr lang="es-ES" sz="1400" dirty="0">
                <a:latin typeface="Calibri" panose="020F0502020204030204" pitchFamily="34" charset="0"/>
                <a:ea typeface="Times New Roman" panose="02020603050405020304" pitchFamily="18" charset="0"/>
                <a:cs typeface="Times New Roman" panose="02020603050405020304" pitchFamily="18" charset="0"/>
              </a:rPr>
              <a:t>están siendo aplicadas a las redes eléctricas, </a:t>
            </a:r>
            <a:r>
              <a:rPr lang="es-ES" sz="1400" dirty="0" smtClean="0">
                <a:latin typeface="Calibri" panose="020F0502020204030204" pitchFamily="34" charset="0"/>
                <a:ea typeface="Times New Roman" panose="02020603050405020304" pitchFamily="18" charset="0"/>
                <a:cs typeface="Times New Roman" panose="02020603050405020304" pitchFamily="18" charset="0"/>
              </a:rPr>
              <a:t>las </a:t>
            </a:r>
            <a:r>
              <a:rPr lang="es-ES" sz="1400" dirty="0">
                <a:latin typeface="Calibri" panose="020F0502020204030204" pitchFamily="34" charset="0"/>
                <a:ea typeface="Times New Roman" panose="02020603050405020304" pitchFamily="18" charset="0"/>
                <a:cs typeface="Times New Roman" panose="02020603050405020304" pitchFamily="18" charset="0"/>
              </a:rPr>
              <a:t>cuales se pueden agrupar en un nuevo </a:t>
            </a:r>
            <a:r>
              <a:rPr lang="es-ES" sz="1400" dirty="0" smtClean="0">
                <a:latin typeface="Calibri" panose="020F0502020204030204" pitchFamily="34" charset="0"/>
                <a:ea typeface="Times New Roman" panose="02020603050405020304" pitchFamily="18" charset="0"/>
                <a:cs typeface="Times New Roman" panose="02020603050405020304" pitchFamily="18" charset="0"/>
              </a:rPr>
              <a:t>concepto denominado </a:t>
            </a:r>
            <a:r>
              <a:rPr lang="es-ES" sz="1400" b="1" dirty="0" smtClean="0">
                <a:latin typeface="Calibri" panose="020F0502020204030204" pitchFamily="34" charset="0"/>
                <a:ea typeface="Times New Roman" panose="02020603050405020304" pitchFamily="18" charset="0"/>
                <a:cs typeface="Times New Roman" panose="02020603050405020304" pitchFamily="18" charset="0"/>
              </a:rPr>
              <a:t>Redes </a:t>
            </a:r>
            <a:r>
              <a:rPr lang="es-ES" sz="1400" b="1" dirty="0">
                <a:latin typeface="Calibri" panose="020F0502020204030204" pitchFamily="34" charset="0"/>
                <a:ea typeface="Times New Roman" panose="02020603050405020304" pitchFamily="18" charset="0"/>
                <a:cs typeface="Times New Roman" panose="02020603050405020304" pitchFamily="18" charset="0"/>
              </a:rPr>
              <a:t>Inteligentes </a:t>
            </a:r>
            <a:endParaRPr lang="es-ES" sz="1400" b="1" dirty="0" smtClean="0">
              <a:latin typeface="Calibri" panose="020F0502020204030204" pitchFamily="34" charset="0"/>
              <a:ea typeface="Times New Roman" panose="02020603050405020304" pitchFamily="18" charset="0"/>
              <a:cs typeface="Times New Roman" panose="02020603050405020304" pitchFamily="18" charset="0"/>
            </a:endParaRPr>
          </a:p>
          <a:p>
            <a:r>
              <a:rPr lang="es-ES" sz="1400" b="1" dirty="0" smtClean="0">
                <a:latin typeface="Calibri" panose="020F0502020204030204" pitchFamily="34" charset="0"/>
                <a:ea typeface="Times New Roman" panose="02020603050405020304" pitchFamily="18" charset="0"/>
                <a:cs typeface="Times New Roman" panose="02020603050405020304" pitchFamily="18" charset="0"/>
              </a:rPr>
              <a:t>(</a:t>
            </a:r>
            <a:r>
              <a:rPr lang="es-ES" sz="1400" b="1" dirty="0">
                <a:latin typeface="Calibri" panose="020F0502020204030204" pitchFamily="34" charset="0"/>
                <a:ea typeface="Times New Roman" panose="02020603050405020304" pitchFamily="18" charset="0"/>
                <a:cs typeface="Times New Roman" panose="02020603050405020304" pitchFamily="18" charset="0"/>
              </a:rPr>
              <a:t>Smart </a:t>
            </a:r>
            <a:r>
              <a:rPr lang="es-ES" sz="1400" b="1" dirty="0">
                <a:latin typeface="Calibri" panose="020F0502020204030204" pitchFamily="34" charset="0"/>
                <a:ea typeface="Times New Roman" panose="02020603050405020304" pitchFamily="18" charset="0"/>
                <a:cs typeface="Times New Roman" panose="02020603050405020304" pitchFamily="18" charset="0"/>
              </a:rPr>
              <a:t>Grids</a:t>
            </a:r>
            <a:r>
              <a:rPr lang="es-ES" sz="1400" b="1" dirty="0">
                <a:latin typeface="Calibri" panose="020F0502020204030204" pitchFamily="34" charset="0"/>
                <a:ea typeface="Times New Roman" panose="02020603050405020304" pitchFamily="18" charset="0"/>
                <a:cs typeface="Times New Roman" panose="02020603050405020304" pitchFamily="18" charset="0"/>
              </a:rPr>
              <a:t>)</a:t>
            </a:r>
            <a:r>
              <a:rPr lang="es-ES" sz="1400" dirty="0">
                <a:latin typeface="Calibri" panose="020F0502020204030204" pitchFamily="34" charset="0"/>
                <a:ea typeface="Times New Roman" panose="02020603050405020304" pitchFamily="18" charset="0"/>
                <a:cs typeface="Times New Roman" panose="02020603050405020304" pitchFamily="18" charset="0"/>
              </a:rPr>
              <a:t>.</a:t>
            </a:r>
            <a:endParaRPr lang="en-US" sz="1400" dirty="0"/>
          </a:p>
        </p:txBody>
      </p:sp>
      <p:sp>
        <p:nvSpPr>
          <p:cNvPr id="6" name="Rectangle 5"/>
          <p:cNvSpPr/>
          <p:nvPr/>
        </p:nvSpPr>
        <p:spPr>
          <a:xfrm>
            <a:off x="375429" y="2460417"/>
            <a:ext cx="5049489" cy="2031325"/>
          </a:xfrm>
          <a:prstGeom prst="rect">
            <a:avLst/>
          </a:prstGeom>
        </p:spPr>
        <p:txBody>
          <a:bodyPr wrap="square">
            <a:spAutoFit/>
          </a:bodyPr>
          <a:lstStyle/>
          <a:p>
            <a:pPr marL="0" marR="0" indent="0" algn="just">
              <a:spcBef>
                <a:spcPts val="0"/>
              </a:spcBef>
              <a:spcAft>
                <a:spcPts val="0"/>
              </a:spcAft>
              <a:tabLst>
                <a:tab pos="180340" algn="l"/>
              </a:tabLst>
            </a:pPr>
            <a:r>
              <a:rPr lang="es-ES" sz="1400" dirty="0">
                <a:latin typeface="Calibri" panose="020F0502020204030204" pitchFamily="34" charset="0"/>
                <a:ea typeface="Times New Roman" panose="02020603050405020304" pitchFamily="18" charset="0"/>
                <a:cs typeface="Times New Roman" panose="02020603050405020304" pitchFamily="18" charset="0"/>
              </a:rPr>
              <a:t>Los </a:t>
            </a:r>
            <a:r>
              <a:rPr lang="es-ES" sz="1400" b="1" dirty="0">
                <a:latin typeface="Calibri" panose="020F0502020204030204" pitchFamily="34" charset="0"/>
                <a:ea typeface="Times New Roman" panose="02020603050405020304" pitchFamily="18" charset="0"/>
                <a:cs typeface="Times New Roman" panose="02020603050405020304" pitchFamily="18" charset="0"/>
              </a:rPr>
              <a:t>PMUs (Phasor Measurement Units) </a:t>
            </a:r>
            <a:r>
              <a:rPr lang="es-ES" sz="1400" dirty="0">
                <a:latin typeface="Calibri" panose="020F0502020204030204" pitchFamily="34" charset="0"/>
                <a:ea typeface="Times New Roman" panose="02020603050405020304" pitchFamily="18" charset="0"/>
                <a:cs typeface="Times New Roman" panose="02020603050405020304" pitchFamily="18" charset="0"/>
              </a:rPr>
              <a:t>son unos nuevos instrumentos electrónicos </a:t>
            </a:r>
            <a:r>
              <a:rPr lang="es-ES" sz="1400" dirty="0" smtClean="0">
                <a:latin typeface="Calibri" panose="020F0502020204030204" pitchFamily="34" charset="0"/>
                <a:ea typeface="Times New Roman" panose="02020603050405020304" pitchFamily="18" charset="0"/>
                <a:cs typeface="Times New Roman" panose="02020603050405020304" pitchFamily="18" charset="0"/>
              </a:rPr>
              <a:t>dedicados a la </a:t>
            </a:r>
            <a:r>
              <a:rPr lang="es-AR" sz="1400" dirty="0" smtClean="0">
                <a:latin typeface="Calibri" panose="020F0502020204030204" pitchFamily="34" charset="0"/>
                <a:ea typeface="Times New Roman" panose="02020603050405020304" pitchFamily="18" charset="0"/>
                <a:cs typeface="Times New Roman" panose="02020603050405020304" pitchFamily="18" charset="0"/>
              </a:rPr>
              <a:t>observabilidad</a:t>
            </a:r>
            <a:r>
              <a:rPr lang="es-AR" sz="1400" dirty="0">
                <a:latin typeface="Calibri" panose="020F0502020204030204" pitchFamily="34" charset="0"/>
                <a:ea typeface="Times New Roman" panose="02020603050405020304" pitchFamily="18" charset="0"/>
                <a:cs typeface="Times New Roman" panose="02020603050405020304" pitchFamily="18" charset="0"/>
              </a:rPr>
              <a:t>, el control y la protección de las </a:t>
            </a:r>
            <a:r>
              <a:rPr lang="es-AR" sz="1400" dirty="0" smtClean="0">
                <a:latin typeface="Calibri" panose="020F0502020204030204" pitchFamily="34" charset="0"/>
                <a:ea typeface="Times New Roman" panose="02020603050405020304" pitchFamily="18" charset="0"/>
                <a:cs typeface="Times New Roman" panose="02020603050405020304" pitchFamily="18" charset="0"/>
              </a:rPr>
              <a:t>Redes Inteligentes. </a:t>
            </a:r>
          </a:p>
          <a:p>
            <a:pPr marL="0" marR="0" indent="0" algn="just">
              <a:spcBef>
                <a:spcPts val="0"/>
              </a:spcBef>
              <a:spcAft>
                <a:spcPts val="0"/>
              </a:spcAft>
              <a:tabLst>
                <a:tab pos="180340" algn="l"/>
              </a:tabLst>
            </a:pPr>
            <a:endParaRPr lang="es-AR" sz="1400" dirty="0">
              <a:latin typeface="Calibri" panose="020F0502020204030204" pitchFamily="34" charset="0"/>
              <a:ea typeface="Times New Roman" panose="02020603050405020304" pitchFamily="18" charset="0"/>
              <a:cs typeface="Times New Roman" panose="02020603050405020304" pitchFamily="18" charset="0"/>
            </a:endParaRPr>
          </a:p>
          <a:p>
            <a:pPr marL="0" marR="0" indent="0" algn="just">
              <a:spcBef>
                <a:spcPts val="0"/>
              </a:spcBef>
              <a:spcAft>
                <a:spcPts val="0"/>
              </a:spcAft>
              <a:tabLst>
                <a:tab pos="180340" algn="l"/>
              </a:tabLst>
            </a:pPr>
            <a:r>
              <a:rPr lang="es-AR" sz="1400" dirty="0" smtClean="0">
                <a:latin typeface="Calibri" panose="020F0502020204030204" pitchFamily="34" charset="0"/>
                <a:ea typeface="Times New Roman" panose="02020603050405020304" pitchFamily="18" charset="0"/>
                <a:cs typeface="Times New Roman" panose="02020603050405020304" pitchFamily="18" charset="0"/>
              </a:rPr>
              <a:t>Estos </a:t>
            </a:r>
            <a:r>
              <a:rPr lang="es-AR" sz="1400" dirty="0">
                <a:latin typeface="Calibri" panose="020F0502020204030204" pitchFamily="34" charset="0"/>
                <a:ea typeface="Times New Roman" panose="02020603050405020304" pitchFamily="18" charset="0"/>
                <a:cs typeface="Times New Roman" panose="02020603050405020304" pitchFamily="18" charset="0"/>
              </a:rPr>
              <a:t>equipos </a:t>
            </a:r>
            <a:r>
              <a:rPr lang="es-AR" sz="1400" dirty="0" smtClean="0">
                <a:latin typeface="Calibri" panose="020F0502020204030204" pitchFamily="34" charset="0"/>
                <a:ea typeface="Times New Roman" panose="02020603050405020304" pitchFamily="18" charset="0"/>
                <a:cs typeface="Times New Roman" panose="02020603050405020304" pitchFamily="18" charset="0"/>
              </a:rPr>
              <a:t>integran el </a:t>
            </a:r>
            <a:r>
              <a:rPr lang="es-AR" sz="1400" dirty="0">
                <a:latin typeface="Calibri" panose="020F0502020204030204" pitchFamily="34" charset="0"/>
                <a:ea typeface="Times New Roman" panose="02020603050405020304" pitchFamily="18" charset="0"/>
                <a:cs typeface="Times New Roman" panose="02020603050405020304" pitchFamily="18" charset="0"/>
              </a:rPr>
              <a:t>cálculo de fasores de tensión y corriente, por un lado, y la utilización de la tecnología GPS como base de tiempo universal para un etiquetado temporal, por el otro, conformando  una nueva generación de equipos que plantean un salto en la medición de parámetros eléctricos de red.</a:t>
            </a:r>
            <a:endParaRPr lang="en-US" sz="1400" dirty="0">
              <a:effectLst/>
              <a:latin typeface="Times New Roman" panose="02020603050405020304" pitchFamily="18" charset="0"/>
              <a:ea typeface="Times New Roman" panose="02020603050405020304" pitchFamily="18" charset="0"/>
            </a:endParaRPr>
          </a:p>
        </p:txBody>
      </p:sp>
      <p:pic>
        <p:nvPicPr>
          <p:cNvPr id="35" name="2 Imagen" descr="smart grids 2.png"/>
          <p:cNvPicPr/>
          <p:nvPr/>
        </p:nvPicPr>
        <p:blipFill>
          <a:blip r:embed="rId2" cstate="print"/>
          <a:stretch>
            <a:fillRect/>
          </a:stretch>
        </p:blipFill>
        <p:spPr>
          <a:xfrm>
            <a:off x="5583813" y="1960880"/>
            <a:ext cx="3221241" cy="2733040"/>
          </a:xfrm>
          <a:prstGeom prst="rect">
            <a:avLst/>
          </a:prstGeom>
          <a:ln>
            <a:solidFill>
              <a:schemeClr val="accent1"/>
            </a:solidFill>
          </a:ln>
        </p:spPr>
      </p:pic>
    </p:spTree>
    <p:extLst>
      <p:ext uri="{BB962C8B-B14F-4D97-AF65-F5344CB8AC3E}">
        <p14:creationId xmlns:p14="http://schemas.microsoft.com/office/powerpoint/2010/main" val="12210277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5429" y="189511"/>
            <a:ext cx="8429625" cy="571500"/>
          </a:xfrm>
        </p:spPr>
        <p:txBody>
          <a:bodyPr/>
          <a:lstStyle/>
          <a:p>
            <a:r>
              <a:rPr lang="en-US" sz="2000" dirty="0"/>
              <a:t>Introducción - Fasores</a:t>
            </a:r>
          </a:p>
        </p:txBody>
      </p:sp>
      <p:sp>
        <p:nvSpPr>
          <p:cNvPr id="4" name="Slide Number Placeholder 3"/>
          <p:cNvSpPr>
            <a:spLocks noGrp="1"/>
          </p:cNvSpPr>
          <p:nvPr>
            <p:ph type="sldNum" sz="quarter" idx="11"/>
          </p:nvPr>
        </p:nvSpPr>
        <p:spPr/>
        <p:txBody>
          <a:bodyPr/>
          <a:lstStyle/>
          <a:p>
            <a:pPr algn="r"/>
            <a:fld id="{6BCEAF00-35EE-2349-AC37-D94588E1CC52}" type="slidenum">
              <a:rPr>
                <a:solidFill>
                  <a:srgbClr val="000000"/>
                </a:solidFill>
              </a:rPr>
              <a:pPr algn="r"/>
              <a:t>3</a:t>
            </a:fld>
            <a:endParaRPr dirty="0">
              <a:solidFill>
                <a:srgbClr val="000000"/>
              </a:solidFill>
            </a:endParaRPr>
          </a:p>
        </p:txBody>
      </p:sp>
      <p:sp>
        <p:nvSpPr>
          <p:cNvPr id="34" name="Footer Placeholder 4"/>
          <p:cNvSpPr>
            <a:spLocks noGrp="1"/>
          </p:cNvSpPr>
          <p:nvPr>
            <p:ph type="ftr" sz="quarter" idx="12"/>
          </p:nvPr>
        </p:nvSpPr>
        <p:spPr/>
        <p:txBody>
          <a:bodyPr/>
          <a:lstStyle/>
          <a:p>
            <a:pPr algn="r"/>
            <a:r>
              <a:rPr dirty="0" smtClean="0">
                <a:solidFill>
                  <a:srgbClr val="000000"/>
                </a:solidFill>
              </a:rPr>
              <a:t>Dominguez</a:t>
            </a:r>
            <a:r>
              <a:rPr dirty="0">
                <a:solidFill>
                  <a:srgbClr val="000000"/>
                </a:solidFill>
              </a:rPr>
              <a:t>, Figueredo, Mogliasso</a:t>
            </a:r>
          </a:p>
        </p:txBody>
      </p:sp>
      <mc:AlternateContent xmlns:mc="http://schemas.openxmlformats.org/markup-compatibility/2006">
        <mc:Choice xmlns:a14="http://schemas.microsoft.com/office/drawing/2010/main" Requires="a14">
          <p:sp>
            <p:nvSpPr>
              <p:cNvPr id="5" name="TextBox 4"/>
              <p:cNvSpPr txBox="1"/>
              <p:nvPr/>
            </p:nvSpPr>
            <p:spPr>
              <a:xfrm>
                <a:off x="1032654" y="1238692"/>
                <a:ext cx="1992020" cy="24622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600" i="1" smtClean="0">
                          <a:solidFill>
                            <a:srgbClr val="000000">
                              <a:lumMod val="75000"/>
                              <a:lumOff val="25000"/>
                            </a:srgbClr>
                          </a:solidFill>
                          <a:latin typeface="Cambria Math" panose="02040503050406030204" pitchFamily="18" charset="0"/>
                          <a:ea typeface="EMprint" panose="020B0503020204020204" pitchFamily="34" charset="0"/>
                        </a:rPr>
                        <m:t>𝑓</m:t>
                      </m:r>
                      <m:d>
                        <m:dPr>
                          <m:ctrlPr>
                            <a:rPr lang="en-US" sz="1600" i="1" smtClean="0">
                              <a:solidFill>
                                <a:srgbClr val="000000">
                                  <a:lumMod val="75000"/>
                                  <a:lumOff val="25000"/>
                                </a:srgbClr>
                              </a:solidFill>
                              <a:latin typeface="Cambria Math" panose="02040503050406030204" pitchFamily="18" charset="0"/>
                              <a:ea typeface="EMprint" panose="020B0503020204020204" pitchFamily="34" charset="0"/>
                            </a:rPr>
                          </m:ctrlPr>
                        </m:dPr>
                        <m:e>
                          <m:r>
                            <a:rPr lang="en-US" sz="1600" i="1" smtClean="0">
                              <a:solidFill>
                                <a:srgbClr val="000000">
                                  <a:lumMod val="75000"/>
                                  <a:lumOff val="25000"/>
                                </a:srgbClr>
                              </a:solidFill>
                              <a:latin typeface="Cambria Math" panose="02040503050406030204" pitchFamily="18" charset="0"/>
                              <a:ea typeface="EMprint" panose="020B0503020204020204" pitchFamily="34" charset="0"/>
                            </a:rPr>
                            <m:t>𝑡</m:t>
                          </m:r>
                        </m:e>
                      </m:d>
                      <m:r>
                        <a:rPr lang="en-US" sz="1600" i="1" smtClean="0">
                          <a:solidFill>
                            <a:srgbClr val="000000">
                              <a:lumMod val="75000"/>
                              <a:lumOff val="25000"/>
                            </a:srgbClr>
                          </a:solidFill>
                          <a:latin typeface="Cambria Math" panose="02040503050406030204" pitchFamily="18" charset="0"/>
                          <a:ea typeface="EMprint" panose="020B0503020204020204" pitchFamily="34" charset="0"/>
                        </a:rPr>
                        <m:t>=</m:t>
                      </m:r>
                      <m:r>
                        <a:rPr lang="en-US" sz="1600" i="1" smtClean="0">
                          <a:solidFill>
                            <a:srgbClr val="000000">
                              <a:lumMod val="75000"/>
                              <a:lumOff val="25000"/>
                            </a:srgbClr>
                          </a:solidFill>
                          <a:latin typeface="Cambria Math" panose="02040503050406030204" pitchFamily="18" charset="0"/>
                          <a:ea typeface="EMprint" panose="020B0503020204020204" pitchFamily="34" charset="0"/>
                        </a:rPr>
                        <m:t>𝐴</m:t>
                      </m:r>
                      <m:r>
                        <a:rPr lang="en-US" sz="1600" i="1" smtClean="0">
                          <a:solidFill>
                            <a:srgbClr val="000000">
                              <a:lumMod val="75000"/>
                              <a:lumOff val="25000"/>
                            </a:srgbClr>
                          </a:solidFill>
                          <a:latin typeface="Cambria Math" panose="02040503050406030204" pitchFamily="18" charset="0"/>
                          <a:ea typeface="EMprint" panose="020B0503020204020204" pitchFamily="34" charset="0"/>
                        </a:rPr>
                        <m:t>.</m:t>
                      </m:r>
                      <m:r>
                        <a:rPr lang="en-US" sz="1600" i="1" smtClean="0">
                          <a:solidFill>
                            <a:srgbClr val="000000">
                              <a:lumMod val="75000"/>
                              <a:lumOff val="25000"/>
                            </a:srgbClr>
                          </a:solidFill>
                          <a:latin typeface="Cambria Math" panose="02040503050406030204" pitchFamily="18" charset="0"/>
                          <a:ea typeface="EMprint" panose="020B0503020204020204" pitchFamily="34" charset="0"/>
                        </a:rPr>
                        <m:t>𝑐𝑜𝑠</m:t>
                      </m:r>
                      <m:d>
                        <m:dPr>
                          <m:ctrlPr>
                            <a:rPr lang="en-US" sz="1600" i="1" smtClean="0">
                              <a:solidFill>
                                <a:srgbClr val="000000">
                                  <a:lumMod val="75000"/>
                                  <a:lumOff val="25000"/>
                                </a:srgbClr>
                              </a:solidFill>
                              <a:latin typeface="Cambria Math" panose="02040503050406030204" pitchFamily="18" charset="0"/>
                              <a:ea typeface="EMprint" panose="020B0503020204020204" pitchFamily="34" charset="0"/>
                            </a:rPr>
                          </m:ctrlPr>
                        </m:dPr>
                        <m:e>
                          <m:r>
                            <a:rPr lang="az-Cyrl-AZ" sz="1600" i="1" smtClean="0">
                              <a:solidFill>
                                <a:srgbClr val="000000">
                                  <a:lumMod val="75000"/>
                                  <a:lumOff val="25000"/>
                                </a:srgbClr>
                              </a:solidFill>
                              <a:latin typeface="Cambria Math" panose="02040503050406030204" pitchFamily="18" charset="0"/>
                              <a:ea typeface="EMprint" panose="020B0503020204020204" pitchFamily="34" charset="0"/>
                            </a:rPr>
                            <m:t>ѡ</m:t>
                          </m:r>
                          <m:r>
                            <a:rPr lang="en-US" sz="1600" i="1" smtClean="0">
                              <a:solidFill>
                                <a:srgbClr val="000000">
                                  <a:lumMod val="75000"/>
                                  <a:lumOff val="25000"/>
                                </a:srgbClr>
                              </a:solidFill>
                              <a:latin typeface="Cambria Math" panose="02040503050406030204" pitchFamily="18" charset="0"/>
                              <a:ea typeface="EMprint" panose="020B0503020204020204" pitchFamily="34" charset="0"/>
                            </a:rPr>
                            <m:t>𝑡</m:t>
                          </m:r>
                          <m:r>
                            <a:rPr lang="en-US" sz="1600" i="1" smtClean="0">
                              <a:solidFill>
                                <a:srgbClr val="000000">
                                  <a:lumMod val="75000"/>
                                  <a:lumOff val="25000"/>
                                </a:srgbClr>
                              </a:solidFill>
                              <a:latin typeface="Cambria Math" panose="02040503050406030204" pitchFamily="18" charset="0"/>
                              <a:ea typeface="EMprint" panose="020B0503020204020204" pitchFamily="34" charset="0"/>
                            </a:rPr>
                            <m:t>+Ѳ</m:t>
                          </m:r>
                        </m:e>
                      </m:d>
                    </m:oMath>
                  </m:oMathPara>
                </a14:m>
                <a:endParaRPr lang="en-US" sz="1600" dirty="0">
                  <a:solidFill>
                    <a:srgbClr val="000000">
                      <a:lumMod val="75000"/>
                      <a:lumOff val="25000"/>
                    </a:srgbClr>
                  </a:solidFill>
                  <a:latin typeface="EMprint" panose="020B0503020204020204" pitchFamily="34" charset="0"/>
                  <a:ea typeface="EMprint" panose="020B0503020204020204" pitchFamily="34" charset="0"/>
                </a:endParaRPr>
              </a:p>
            </p:txBody>
          </p:sp>
        </mc:Choice>
        <mc:Fallback>
          <p:sp>
            <p:nvSpPr>
              <p:cNvPr id="5" name="TextBox 4"/>
              <p:cNvSpPr txBox="1">
                <a:spLocks noRot="1" noChangeAspect="1" noMove="1" noResize="1" noEditPoints="1" noAdjustHandles="1" noChangeArrowheads="1" noChangeShapeType="1" noTextEdit="1"/>
              </p:cNvSpPr>
              <p:nvPr/>
            </p:nvSpPr>
            <p:spPr>
              <a:xfrm>
                <a:off x="1032654" y="1238692"/>
                <a:ext cx="1992020" cy="246221"/>
              </a:xfrm>
              <a:prstGeom prst="rect">
                <a:avLst/>
              </a:prstGeom>
              <a:blipFill>
                <a:blip r:embed="rId4"/>
                <a:stretch>
                  <a:fillRect l="-2752" b="-34146"/>
                </a:stretch>
              </a:blipFill>
            </p:spPr>
            <p:txBody>
              <a:bodyPr/>
              <a:lstStyle/>
              <a:p>
                <a:r>
                  <a:rPr lang="es-AR">
                    <a:noFill/>
                  </a:rPr>
                  <a:t> </a:t>
                </a:r>
              </a:p>
            </p:txBody>
          </p:sp>
        </mc:Fallback>
      </mc:AlternateContent>
      <p:sp>
        <p:nvSpPr>
          <p:cNvPr id="7" name="Rectangle 6"/>
          <p:cNvSpPr/>
          <p:nvPr/>
        </p:nvSpPr>
        <p:spPr>
          <a:xfrm>
            <a:off x="444058" y="777157"/>
            <a:ext cx="6452042" cy="307777"/>
          </a:xfrm>
          <a:prstGeom prst="rect">
            <a:avLst/>
          </a:prstGeom>
        </p:spPr>
        <p:txBody>
          <a:bodyPr wrap="square">
            <a:spAutoFit/>
          </a:bodyPr>
          <a:lstStyle/>
          <a:p>
            <a:r>
              <a:rPr lang="es-AR" sz="1400" dirty="0">
                <a:latin typeface="Calibri" panose="020F0502020204030204" pitchFamily="34" charset="0"/>
                <a:ea typeface="Times New Roman" panose="02020603050405020304" pitchFamily="18" charset="0"/>
                <a:cs typeface="Times New Roman" panose="02020603050405020304" pitchFamily="18" charset="0"/>
              </a:rPr>
              <a:t>Las  señales eléctricas alternas se pueden modelizar como ondas senoidales</a:t>
            </a:r>
            <a:endParaRPr lang="en-US" sz="1400" dirty="0">
              <a:latin typeface="Calibri" panose="020F0502020204030204" pitchFamily="34" charset="0"/>
              <a:ea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9" name="Rectangle 8"/>
              <p:cNvSpPr/>
              <p:nvPr/>
            </p:nvSpPr>
            <p:spPr>
              <a:xfrm>
                <a:off x="386909" y="1621989"/>
                <a:ext cx="3389406" cy="1554272"/>
              </a:xfrm>
              <a:prstGeom prst="rect">
                <a:avLst/>
              </a:prstGeom>
            </p:spPr>
            <p:txBody>
              <a:bodyPr wrap="square">
                <a:spAutoFit/>
              </a:bodyPr>
              <a:lstStyle/>
              <a:p>
                <a:pPr algn="just">
                  <a:spcBef>
                    <a:spcPts val="0"/>
                  </a:spcBef>
                  <a:spcAft>
                    <a:spcPts val="0"/>
                  </a:spcAft>
                </a:pPr>
                <a:r>
                  <a:rPr lang="es-AR" sz="1400" dirty="0">
                    <a:latin typeface="Calibri" panose="020F0502020204030204" pitchFamily="34" charset="0"/>
                    <a:ea typeface="Times New Roman" panose="02020603050405020304" pitchFamily="18" charset="0"/>
                    <a:cs typeface="Times New Roman" panose="02020603050405020304" pitchFamily="18" charset="0"/>
                  </a:rPr>
                  <a:t>Siendo </a:t>
                </a:r>
                <a14:m>
                  <m:oMath xmlns:m="http://schemas.openxmlformats.org/officeDocument/2006/math">
                    <m:r>
                      <a:rPr lang="en-US" sz="1400">
                        <a:latin typeface="Calibri" panose="020F0502020204030204" pitchFamily="34" charset="0"/>
                        <a:ea typeface="Times New Roman" panose="02020603050405020304" pitchFamily="18" charset="0"/>
                        <a:cs typeface="Times New Roman" panose="02020603050405020304" pitchFamily="18" charset="0"/>
                      </a:rPr>
                      <m:t>𝐴</m:t>
                    </m:r>
                    <m:r>
                      <a:rPr lang="en-US" sz="1400">
                        <a:latin typeface="Calibri" panose="020F0502020204030204" pitchFamily="34" charset="0"/>
                        <a:ea typeface="Times New Roman" panose="02020603050405020304" pitchFamily="18" charset="0"/>
                        <a:cs typeface="Times New Roman" panose="02020603050405020304" pitchFamily="18" charset="0"/>
                      </a:rPr>
                      <m:t> </m:t>
                    </m:r>
                  </m:oMath>
                </a14:m>
                <a:r>
                  <a:rPr lang="es-AR" sz="1400" dirty="0">
                    <a:latin typeface="Calibri" panose="020F0502020204030204" pitchFamily="34" charset="0"/>
                    <a:ea typeface="Times New Roman" panose="02020603050405020304" pitchFamily="18" charset="0"/>
                    <a:cs typeface="Times New Roman" panose="02020603050405020304" pitchFamily="18" charset="0"/>
                  </a:rPr>
                  <a:t>la amplitud, </a:t>
                </a:r>
                <a14:m>
                  <m:oMath xmlns:m="http://schemas.openxmlformats.org/officeDocument/2006/math">
                    <m:r>
                      <a:rPr lang="en-US" sz="1400">
                        <a:latin typeface="Calibri" panose="020F0502020204030204" pitchFamily="34" charset="0"/>
                        <a:ea typeface="Times New Roman" panose="02020603050405020304" pitchFamily="18" charset="0"/>
                        <a:cs typeface="Times New Roman" panose="02020603050405020304" pitchFamily="18" charset="0"/>
                      </a:rPr>
                      <m:t>𝜔</m:t>
                    </m:r>
                  </m:oMath>
                </a14:m>
                <a:r>
                  <a:rPr lang="es-AR" sz="1400" dirty="0">
                    <a:latin typeface="Calibri" panose="020F0502020204030204" pitchFamily="34" charset="0"/>
                    <a:ea typeface="Times New Roman" panose="02020603050405020304" pitchFamily="18" charset="0"/>
                    <a:cs typeface="Times New Roman" panose="02020603050405020304" pitchFamily="18" charset="0"/>
                  </a:rPr>
                  <a:t> la velocidad angular y  </a:t>
                </a:r>
                <a14:m>
                  <m:oMath xmlns:m="http://schemas.openxmlformats.org/officeDocument/2006/math">
                    <m:r>
                      <a:rPr lang="az-Cyrl-AZ" sz="1400">
                        <a:latin typeface="Calibri" panose="020F0502020204030204" pitchFamily="34" charset="0"/>
                        <a:ea typeface="Times New Roman" panose="02020603050405020304" pitchFamily="18" charset="0"/>
                        <a:cs typeface="Times New Roman" panose="02020603050405020304" pitchFamily="18" charset="0"/>
                      </a:rPr>
                      <m:t>Ѳ</m:t>
                    </m:r>
                  </m:oMath>
                </a14:m>
                <a:r>
                  <a:rPr lang="es-AR" sz="1400" dirty="0">
                    <a:latin typeface="Calibri" panose="020F0502020204030204" pitchFamily="34" charset="0"/>
                    <a:ea typeface="Times New Roman" panose="02020603050405020304" pitchFamily="18" charset="0"/>
                    <a:cs typeface="Times New Roman" panose="02020603050405020304" pitchFamily="18" charset="0"/>
                  </a:rPr>
                  <a:t> la fase</a:t>
                </a:r>
                <a:r>
                  <a:rPr lang="es-AR" sz="1400" dirty="0">
                    <a:latin typeface="Calibri" panose="020F0502020204030204" pitchFamily="34" charset="0"/>
                    <a:ea typeface="Times New Roman" panose="02020603050405020304" pitchFamily="18" charset="0"/>
                    <a:cs typeface="Times New Roman" panose="02020603050405020304" pitchFamily="18" charset="0"/>
                  </a:rPr>
                  <a:t>.</a:t>
                </a:r>
              </a:p>
              <a:p>
                <a:pPr algn="just">
                  <a:spcBef>
                    <a:spcPts val="0"/>
                  </a:spcBef>
                  <a:spcAft>
                    <a:spcPts val="0"/>
                  </a:spcAft>
                </a:pPr>
                <a:r>
                  <a:rPr lang="es-AR" sz="1400" dirty="0">
                    <a:latin typeface="Calibri" panose="020F0502020204030204" pitchFamily="34" charset="0"/>
                    <a:ea typeface="Times New Roman" panose="02020603050405020304" pitchFamily="18" charset="0"/>
                    <a:cs typeface="Times New Roman" panose="02020603050405020304" pitchFamily="18" charset="0"/>
                  </a:rPr>
                  <a:t> </a:t>
                </a:r>
              </a:p>
              <a:p>
                <a:pPr algn="just">
                  <a:spcBef>
                    <a:spcPts val="0"/>
                  </a:spcBef>
                  <a:spcAft>
                    <a:spcPts val="0"/>
                  </a:spcAft>
                </a:pPr>
                <a:r>
                  <a:rPr lang="es-AR" sz="1400" dirty="0">
                    <a:latin typeface="Calibri" panose="020F0502020204030204" pitchFamily="34" charset="0"/>
                    <a:ea typeface="Times New Roman" panose="02020603050405020304" pitchFamily="18" charset="0"/>
                    <a:cs typeface="Times New Roman" panose="02020603050405020304" pitchFamily="18" charset="0"/>
                  </a:rPr>
                  <a:t>Utilizando </a:t>
                </a:r>
                <a:r>
                  <a:rPr lang="es-AR" sz="1400" dirty="0">
                    <a:latin typeface="Calibri" panose="020F0502020204030204" pitchFamily="34" charset="0"/>
                    <a:ea typeface="Times New Roman" panose="02020603050405020304" pitchFamily="18" charset="0"/>
                    <a:cs typeface="Times New Roman" panose="02020603050405020304" pitchFamily="18" charset="0"/>
                  </a:rPr>
                  <a:t>la fórmula de </a:t>
                </a:r>
                <a:r>
                  <a:rPr lang="es-AR" sz="1400" dirty="0">
                    <a:latin typeface="Calibri" panose="020F0502020204030204" pitchFamily="34" charset="0"/>
                    <a:ea typeface="Times New Roman" panose="02020603050405020304" pitchFamily="18" charset="0"/>
                    <a:cs typeface="Times New Roman" panose="02020603050405020304" pitchFamily="18" charset="0"/>
                  </a:rPr>
                  <a:t>Euler, podemos representar en el plano complejo</a:t>
                </a:r>
              </a:p>
              <a:p>
                <a:pPr algn="just">
                  <a:spcBef>
                    <a:spcPts val="0"/>
                  </a:spcBef>
                  <a:spcAft>
                    <a:spcPts val="0"/>
                  </a:spcAft>
                </a:pPr>
                <a:r>
                  <a:rPr lang="es-AR" sz="1400" dirty="0">
                    <a:latin typeface="Calibri" panose="020F0502020204030204" pitchFamily="34" charset="0"/>
                    <a:ea typeface="Times New Roman" panose="02020603050405020304" pitchFamily="18" charset="0"/>
                    <a:cs typeface="Times New Roman" panose="02020603050405020304" pitchFamily="18" charset="0"/>
                  </a:rPr>
                  <a:t>a una señal </a:t>
                </a:r>
                <a:r>
                  <a:rPr lang="es-AR" sz="1400" dirty="0" smtClean="0">
                    <a:latin typeface="Calibri" panose="020F0502020204030204" pitchFamily="34" charset="0"/>
                    <a:ea typeface="Times New Roman" panose="02020603050405020304" pitchFamily="18" charset="0"/>
                    <a:cs typeface="Times New Roman" panose="02020603050405020304" pitchFamily="18" charset="0"/>
                  </a:rPr>
                  <a:t>eléctrica.</a:t>
                </a:r>
                <a:endParaRPr lang="es-AR" sz="1400" dirty="0">
                  <a:latin typeface="Calibri" panose="020F0502020204030204" pitchFamily="34" charset="0"/>
                  <a:ea typeface="Times New Roman" panose="02020603050405020304" pitchFamily="18" charset="0"/>
                  <a:cs typeface="Times New Roman" panose="02020603050405020304" pitchFamily="18" charset="0"/>
                </a:endParaRPr>
              </a:p>
              <a:p>
                <a:endParaRPr lang="es-AR" sz="1100" dirty="0">
                  <a:solidFill>
                    <a:srgbClr val="000000"/>
                  </a:solidFill>
                  <a:latin typeface="Calibri" panose="020F0502020204030204" pitchFamily="34" charset="0"/>
                  <a:ea typeface="Times New Roman" panose="02020603050405020304" pitchFamily="18" charset="0"/>
                  <a:cs typeface="Times New Roman" panose="02020603050405020304" pitchFamily="18" charset="0"/>
                </a:endParaRPr>
              </a:p>
            </p:txBody>
          </p:sp>
        </mc:Choice>
        <mc:Fallback>
          <p:sp>
            <p:nvSpPr>
              <p:cNvPr id="9" name="Rectangle 8"/>
              <p:cNvSpPr>
                <a:spLocks noRot="1" noChangeAspect="1" noMove="1" noResize="1" noEditPoints="1" noAdjustHandles="1" noChangeArrowheads="1" noChangeShapeType="1" noTextEdit="1"/>
              </p:cNvSpPr>
              <p:nvPr/>
            </p:nvSpPr>
            <p:spPr>
              <a:xfrm>
                <a:off x="386909" y="1621989"/>
                <a:ext cx="3389406" cy="1554272"/>
              </a:xfrm>
              <a:prstGeom prst="rect">
                <a:avLst/>
              </a:prstGeom>
              <a:blipFill>
                <a:blip r:embed="rId5"/>
                <a:stretch>
                  <a:fillRect l="-540" t="-784" r="-540"/>
                </a:stretch>
              </a:blipFill>
            </p:spPr>
            <p:txBody>
              <a:bodyPr/>
              <a:lstStyle/>
              <a:p>
                <a:r>
                  <a:rPr lang="es-AR">
                    <a:noFill/>
                  </a:rPr>
                  <a:t> </a:t>
                </a:r>
              </a:p>
            </p:txBody>
          </p:sp>
        </mc:Fallback>
      </mc:AlternateContent>
      <mc:AlternateContent xmlns:mc="http://schemas.openxmlformats.org/markup-compatibility/2006">
        <mc:Choice xmlns:a14="http://schemas.microsoft.com/office/drawing/2010/main" Requires="a14">
          <p:sp>
            <p:nvSpPr>
              <p:cNvPr id="12" name="Rectangle 11"/>
              <p:cNvSpPr/>
              <p:nvPr/>
            </p:nvSpPr>
            <p:spPr>
              <a:xfrm>
                <a:off x="375429" y="3019569"/>
                <a:ext cx="3136645" cy="1384995"/>
              </a:xfrm>
              <a:prstGeom prst="rect">
                <a:avLst/>
              </a:prstGeom>
            </p:spPr>
            <p:txBody>
              <a:bodyPr wrap="square">
                <a:spAutoFit/>
              </a:bodyPr>
              <a:lstStyle/>
              <a:p>
                <a:pPr algn="just">
                  <a:spcBef>
                    <a:spcPts val="0"/>
                  </a:spcBef>
                  <a:spcAft>
                    <a:spcPts val="0"/>
                  </a:spcAft>
                </a:pPr>
                <a:r>
                  <a:rPr lang="es-AR" sz="1400" dirty="0">
                    <a:latin typeface="Calibri" panose="020F0502020204030204" pitchFamily="34" charset="0"/>
                    <a:ea typeface="Times New Roman" panose="02020603050405020304" pitchFamily="18" charset="0"/>
                    <a:cs typeface="Times New Roman" panose="02020603050405020304" pitchFamily="18" charset="0"/>
                  </a:rPr>
                  <a:t>Llamamos </a:t>
                </a:r>
                <a:r>
                  <a:rPr lang="es-AR" sz="1400" i="1" dirty="0">
                    <a:latin typeface="Calibri" panose="020F0502020204030204" pitchFamily="34" charset="0"/>
                    <a:ea typeface="Times New Roman" panose="02020603050405020304" pitchFamily="18" charset="0"/>
                    <a:cs typeface="Times New Roman" panose="02020603050405020304" pitchFamily="18" charset="0"/>
                  </a:rPr>
                  <a:t>fasor</a:t>
                </a:r>
                <a:r>
                  <a:rPr lang="es-AR" sz="1400" dirty="0">
                    <a:latin typeface="Calibri" panose="020F0502020204030204" pitchFamily="34" charset="0"/>
                    <a:ea typeface="Times New Roman" panose="02020603050405020304" pitchFamily="18" charset="0"/>
                    <a:cs typeface="Times New Roman" panose="02020603050405020304" pitchFamily="18" charset="0"/>
                  </a:rPr>
                  <a:t> </a:t>
                </a:r>
                <a:r>
                  <a:rPr lang="es-AR" sz="1400" dirty="0">
                    <a:latin typeface="Calibri" panose="020F0502020204030204" pitchFamily="34" charset="0"/>
                    <a:ea typeface="Times New Roman" panose="02020603050405020304" pitchFamily="18" charset="0"/>
                    <a:cs typeface="Times New Roman" panose="02020603050405020304" pitchFamily="18" charset="0"/>
                  </a:rPr>
                  <a:t>a </a:t>
                </a:r>
                <a:r>
                  <a:rPr lang="es-AR" sz="1400" dirty="0">
                    <a:latin typeface="Calibri" panose="020F0502020204030204" pitchFamily="34" charset="0"/>
                    <a:ea typeface="Times New Roman" panose="02020603050405020304" pitchFamily="18" charset="0"/>
                    <a:cs typeface="Times New Roman" panose="02020603050405020304" pitchFamily="18" charset="0"/>
                  </a:rPr>
                  <a:t>la </a:t>
                </a:r>
                <a:r>
                  <a:rPr lang="es-AR" sz="1400" dirty="0">
                    <a:latin typeface="Calibri" panose="020F0502020204030204" pitchFamily="34" charset="0"/>
                    <a:ea typeface="Times New Roman" panose="02020603050405020304" pitchFamily="18" charset="0"/>
                    <a:cs typeface="Times New Roman" panose="02020603050405020304" pitchFamily="18" charset="0"/>
                  </a:rPr>
                  <a:t>representación de un vector </a:t>
                </a:r>
                <a:r>
                  <a:rPr lang="es-AR" sz="1400" dirty="0">
                    <a:latin typeface="Calibri" panose="020F0502020204030204" pitchFamily="34" charset="0"/>
                    <a:ea typeface="Times New Roman" panose="02020603050405020304" pitchFamily="18" charset="0"/>
                    <a:cs typeface="Times New Roman" panose="02020603050405020304" pitchFamily="18" charset="0"/>
                  </a:rPr>
                  <a:t>giratorio de velocidad </a:t>
                </a:r>
                <a14:m>
                  <m:oMath xmlns:m="http://schemas.openxmlformats.org/officeDocument/2006/math">
                    <m:r>
                      <a:rPr lang="en-US" sz="1400">
                        <a:latin typeface="Calibri" panose="020F0502020204030204" pitchFamily="34" charset="0"/>
                        <a:ea typeface="Times New Roman" panose="02020603050405020304" pitchFamily="18" charset="0"/>
                        <a:cs typeface="Times New Roman" panose="02020603050405020304" pitchFamily="18" charset="0"/>
                      </a:rPr>
                      <m:t>𝜔</m:t>
                    </m:r>
                  </m:oMath>
                </a14:m>
                <a:r>
                  <a:rPr lang="es-AR" sz="1400" dirty="0">
                    <a:latin typeface="Calibri" panose="020F0502020204030204" pitchFamily="34" charset="0"/>
                    <a:ea typeface="Times New Roman" panose="02020603050405020304" pitchFamily="18" charset="0"/>
                    <a:cs typeface="Times New Roman" panose="02020603050405020304" pitchFamily="18" charset="0"/>
                  </a:rPr>
                  <a:t>, </a:t>
                </a:r>
                <a:r>
                  <a:rPr lang="es-AR" sz="1400" dirty="0">
                    <a:latin typeface="Calibri" panose="020F0502020204030204" pitchFamily="34" charset="0"/>
                    <a:ea typeface="Times New Roman" panose="02020603050405020304" pitchFamily="18" charset="0"/>
                    <a:cs typeface="Times New Roman" panose="02020603050405020304" pitchFamily="18" charset="0"/>
                  </a:rPr>
                  <a:t>cuya longitud representa el valor eficaz de una onda senoidal y cuyo ángulo con respecto al eje real representa la fase de esta onda</a:t>
                </a:r>
                <a:r>
                  <a:rPr lang="es-AR" sz="1400" dirty="0" smtClean="0">
                    <a:latin typeface="Calibri" panose="020F0502020204030204" pitchFamily="34" charset="0"/>
                    <a:ea typeface="Times New Roman" panose="02020603050405020304" pitchFamily="18" charset="0"/>
                    <a:cs typeface="Times New Roman" panose="02020603050405020304" pitchFamily="18" charset="0"/>
                  </a:rPr>
                  <a:t>.</a:t>
                </a:r>
                <a:endParaRPr lang="es-AR" sz="1400" dirty="0">
                  <a:latin typeface="Calibri" panose="020F0502020204030204" pitchFamily="34" charset="0"/>
                  <a:ea typeface="Times New Roman" panose="02020603050405020304" pitchFamily="18" charset="0"/>
                  <a:cs typeface="Times New Roman" panose="02020603050405020304" pitchFamily="18" charset="0"/>
                </a:endParaRPr>
              </a:p>
            </p:txBody>
          </p:sp>
        </mc:Choice>
        <mc:Fallback>
          <p:sp>
            <p:nvSpPr>
              <p:cNvPr id="12" name="Rectangle 11"/>
              <p:cNvSpPr>
                <a:spLocks noRot="1" noChangeAspect="1" noMove="1" noResize="1" noEditPoints="1" noAdjustHandles="1" noChangeArrowheads="1" noChangeShapeType="1" noTextEdit="1"/>
              </p:cNvSpPr>
              <p:nvPr/>
            </p:nvSpPr>
            <p:spPr>
              <a:xfrm>
                <a:off x="375429" y="3019569"/>
                <a:ext cx="3136645" cy="1384995"/>
              </a:xfrm>
              <a:prstGeom prst="rect">
                <a:avLst/>
              </a:prstGeom>
              <a:blipFill>
                <a:blip r:embed="rId6"/>
                <a:stretch>
                  <a:fillRect l="-584" t="-439" r="-584" b="-3509"/>
                </a:stretch>
              </a:blipFill>
            </p:spPr>
            <p:txBody>
              <a:bodyPr/>
              <a:lstStyle/>
              <a:p>
                <a:r>
                  <a:rPr lang="es-AR">
                    <a:noFill/>
                  </a:rPr>
                  <a:t> </a:t>
                </a:r>
              </a:p>
            </p:txBody>
          </p:sp>
        </mc:Fallback>
      </mc:AlternateContent>
      <p:pic>
        <p:nvPicPr>
          <p:cNvPr id="3" name="fasores.gif">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4310483" y="1776349"/>
            <a:ext cx="4022105" cy="1655686"/>
          </a:xfrm>
          <a:prstGeom prst="rect">
            <a:avLst/>
          </a:prstGeom>
        </p:spPr>
      </p:pic>
    </p:spTree>
    <p:extLst>
      <p:ext uri="{BB962C8B-B14F-4D97-AF65-F5344CB8AC3E}">
        <p14:creationId xmlns:p14="http://schemas.microsoft.com/office/powerpoint/2010/main" val="119771318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5429" y="189511"/>
            <a:ext cx="8429625" cy="571500"/>
          </a:xfrm>
        </p:spPr>
        <p:txBody>
          <a:bodyPr/>
          <a:lstStyle/>
          <a:p>
            <a:r>
              <a:rPr lang="en-US" sz="2000" dirty="0" smtClean="0"/>
              <a:t>Introducción - ¿Cómo funciona un PMU?</a:t>
            </a:r>
            <a:endParaRPr lang="en-US" sz="2000" dirty="0"/>
          </a:p>
        </p:txBody>
      </p:sp>
      <p:sp>
        <p:nvSpPr>
          <p:cNvPr id="4" name="Slide Number Placeholder 3"/>
          <p:cNvSpPr>
            <a:spLocks noGrp="1"/>
          </p:cNvSpPr>
          <p:nvPr>
            <p:ph type="sldNum" sz="quarter" idx="11"/>
          </p:nvPr>
        </p:nvSpPr>
        <p:spPr/>
        <p:txBody>
          <a:bodyPr/>
          <a:lstStyle/>
          <a:p>
            <a:pPr algn="r"/>
            <a:fld id="{6BCEAF00-35EE-2349-AC37-D94588E1CC52}" type="slidenum">
              <a:rPr lang="en-US" smtClean="0"/>
              <a:pPr algn="r"/>
              <a:t>4</a:t>
            </a:fld>
            <a:endParaRPr lang="en-US" dirty="0"/>
          </a:p>
        </p:txBody>
      </p:sp>
      <p:sp>
        <p:nvSpPr>
          <p:cNvPr id="34" name="Footer Placeholder 4"/>
          <p:cNvSpPr>
            <a:spLocks noGrp="1"/>
          </p:cNvSpPr>
          <p:nvPr>
            <p:ph type="ftr" sz="quarter" idx="12"/>
          </p:nvPr>
        </p:nvSpPr>
        <p:spPr/>
        <p:txBody>
          <a:bodyPr/>
          <a:lstStyle/>
          <a:p>
            <a:pPr algn="r"/>
            <a:r>
              <a:rPr lang="en-US" dirty="0"/>
              <a:t>Dominguez, Figueredo, Mogliasso</a:t>
            </a:r>
          </a:p>
        </p:txBody>
      </p:sp>
      <p:sp>
        <p:nvSpPr>
          <p:cNvPr id="6" name="Rectangle 5"/>
          <p:cNvSpPr/>
          <p:nvPr/>
        </p:nvSpPr>
        <p:spPr>
          <a:xfrm>
            <a:off x="743414" y="3325833"/>
            <a:ext cx="8044985" cy="1384995"/>
          </a:xfrm>
          <a:prstGeom prst="rect">
            <a:avLst/>
          </a:prstGeom>
        </p:spPr>
        <p:txBody>
          <a:bodyPr wrap="square">
            <a:spAutoFit/>
          </a:bodyPr>
          <a:lstStyle/>
          <a:p>
            <a:pPr marL="0" marR="0" indent="0" algn="just">
              <a:spcBef>
                <a:spcPts val="0"/>
              </a:spcBef>
              <a:spcAft>
                <a:spcPts val="0"/>
              </a:spcAft>
              <a:tabLst>
                <a:tab pos="180340" algn="l"/>
              </a:tabLst>
            </a:pPr>
            <a:r>
              <a:rPr lang="es-ES" sz="1400" dirty="0">
                <a:latin typeface="Calibri" panose="020F0502020204030204" pitchFamily="34" charset="0"/>
                <a:ea typeface="Times New Roman" panose="02020603050405020304" pitchFamily="18" charset="0"/>
                <a:cs typeface="Times New Roman" panose="02020603050405020304" pitchFamily="18" charset="0"/>
              </a:rPr>
              <a:t>Los </a:t>
            </a:r>
            <a:r>
              <a:rPr lang="es-ES" sz="1400" b="1" dirty="0">
                <a:latin typeface="Calibri" panose="020F0502020204030204" pitchFamily="34" charset="0"/>
                <a:ea typeface="Times New Roman" panose="02020603050405020304" pitchFamily="18" charset="0"/>
                <a:cs typeface="Times New Roman" panose="02020603050405020304" pitchFamily="18" charset="0"/>
              </a:rPr>
              <a:t>PMUs (Phasor Measurement Units</a:t>
            </a:r>
            <a:r>
              <a:rPr lang="es-ES" sz="1400" b="1" dirty="0" smtClean="0">
                <a:latin typeface="Calibri" panose="020F0502020204030204" pitchFamily="34" charset="0"/>
                <a:ea typeface="Times New Roman" panose="02020603050405020304" pitchFamily="18" charset="0"/>
                <a:cs typeface="Times New Roman" panose="02020603050405020304" pitchFamily="18" charset="0"/>
              </a:rPr>
              <a:t>) </a:t>
            </a:r>
            <a:r>
              <a:rPr lang="es-ES" sz="1400" dirty="0" smtClean="0">
                <a:latin typeface="Calibri" panose="020F0502020204030204" pitchFamily="34" charset="0"/>
                <a:ea typeface="Times New Roman" panose="02020603050405020304" pitchFamily="18" charset="0"/>
                <a:cs typeface="Times New Roman" panose="02020603050405020304" pitchFamily="18" charset="0"/>
              </a:rPr>
              <a:t>convierten a las señales eléctricas que miden en las subestaciones en fasores de tensión y corriente.</a:t>
            </a:r>
          </a:p>
          <a:p>
            <a:pPr marL="0" marR="0" indent="0" algn="just">
              <a:spcBef>
                <a:spcPts val="0"/>
              </a:spcBef>
              <a:spcAft>
                <a:spcPts val="0"/>
              </a:spcAft>
              <a:tabLst>
                <a:tab pos="180340" algn="l"/>
              </a:tabLst>
            </a:pPr>
            <a:r>
              <a:rPr lang="es-ES" sz="1400" dirty="0">
                <a:latin typeface="Calibri" panose="020F0502020204030204" pitchFamily="34" charset="0"/>
                <a:ea typeface="Times New Roman" panose="02020603050405020304" pitchFamily="18" charset="0"/>
                <a:cs typeface="Times New Roman" panose="02020603050405020304" pitchFamily="18" charset="0"/>
              </a:rPr>
              <a:t/>
            </a:r>
            <a:br>
              <a:rPr lang="es-ES" sz="1400" dirty="0">
                <a:latin typeface="Calibri" panose="020F0502020204030204" pitchFamily="34" charset="0"/>
                <a:ea typeface="Times New Roman" panose="02020603050405020304" pitchFamily="18" charset="0"/>
                <a:cs typeface="Times New Roman" panose="02020603050405020304" pitchFamily="18" charset="0"/>
              </a:rPr>
            </a:br>
            <a:r>
              <a:rPr lang="es-ES" sz="1400" dirty="0" smtClean="0">
                <a:latin typeface="Calibri" panose="020F0502020204030204" pitchFamily="34" charset="0"/>
                <a:ea typeface="Times New Roman" panose="02020603050405020304" pitchFamily="18" charset="0"/>
                <a:cs typeface="Times New Roman" panose="02020603050405020304" pitchFamily="18" charset="0"/>
              </a:rPr>
              <a:t>Al contar con un módulo GPS embebido, colocan una </a:t>
            </a:r>
            <a:r>
              <a:rPr lang="es-ES" sz="1400" b="1" dirty="0" smtClean="0">
                <a:latin typeface="Calibri" panose="020F0502020204030204" pitchFamily="34" charset="0"/>
                <a:ea typeface="Times New Roman" panose="02020603050405020304" pitchFamily="18" charset="0"/>
                <a:cs typeface="Times New Roman" panose="02020603050405020304" pitchFamily="18" charset="0"/>
              </a:rPr>
              <a:t>estampa de tiempo UTC a cada medición</a:t>
            </a:r>
            <a:r>
              <a:rPr lang="es-ES" sz="1400" dirty="0" smtClean="0">
                <a:latin typeface="Calibri" panose="020F0502020204030204" pitchFamily="34" charset="0"/>
                <a:ea typeface="Times New Roman" panose="02020603050405020304" pitchFamily="18" charset="0"/>
                <a:cs typeface="Times New Roman" panose="02020603050405020304" pitchFamily="18" charset="0"/>
              </a:rPr>
              <a:t>, tomando como referencia para el etiquetado la señal de </a:t>
            </a:r>
            <a:r>
              <a:rPr lang="es-ES" sz="1400" b="1" dirty="0" smtClean="0">
                <a:latin typeface="Calibri" panose="020F0502020204030204" pitchFamily="34" charset="0"/>
                <a:ea typeface="Times New Roman" panose="02020603050405020304" pitchFamily="18" charset="0"/>
                <a:cs typeface="Times New Roman" panose="02020603050405020304" pitchFamily="18" charset="0"/>
              </a:rPr>
              <a:t>1PPS</a:t>
            </a:r>
            <a:r>
              <a:rPr lang="es-ES" sz="1400" dirty="0" smtClean="0">
                <a:latin typeface="Calibri" panose="020F0502020204030204" pitchFamily="34" charset="0"/>
                <a:ea typeface="Times New Roman" panose="02020603050405020304" pitchFamily="18" charset="0"/>
                <a:cs typeface="Times New Roman" panose="02020603050405020304" pitchFamily="18" charset="0"/>
              </a:rPr>
              <a:t> (1 pulso por segundo) que entrega el GPS. Así es como se construyen los </a:t>
            </a:r>
            <a:r>
              <a:rPr lang="es-ES" sz="1400" b="1" i="1" dirty="0" smtClean="0">
                <a:latin typeface="Calibri" panose="020F0502020204030204" pitchFamily="34" charset="0"/>
                <a:ea typeface="Times New Roman" panose="02020603050405020304" pitchFamily="18" charset="0"/>
                <a:cs typeface="Times New Roman" panose="02020603050405020304" pitchFamily="18" charset="0"/>
              </a:rPr>
              <a:t>SINCROFASORES</a:t>
            </a:r>
            <a:endParaRPr lang="es-ES" sz="1400" b="1" i="1" dirty="0">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3326" y="855320"/>
            <a:ext cx="3610917" cy="22447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99488" y="356839"/>
            <a:ext cx="2124307" cy="11805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45207" y="1917925"/>
            <a:ext cx="3549113" cy="1278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7" name="6 Conector recto de flecha"/>
          <p:cNvCxnSpPr/>
          <p:nvPr/>
        </p:nvCxnSpPr>
        <p:spPr>
          <a:xfrm flipV="1">
            <a:off x="3947532" y="1286107"/>
            <a:ext cx="1308409" cy="617034"/>
          </a:xfrm>
          <a:prstGeom prst="straightConnector1">
            <a:avLst/>
          </a:prstGeom>
          <a:ln w="12700">
            <a:tailEnd type="arrow"/>
          </a:ln>
          <a:effectLst/>
        </p:spPr>
        <p:style>
          <a:lnRef idx="2">
            <a:schemeClr val="accent1"/>
          </a:lnRef>
          <a:fillRef idx="0">
            <a:schemeClr val="accent1"/>
          </a:fillRef>
          <a:effectRef idx="1">
            <a:schemeClr val="accent1"/>
          </a:effectRef>
          <a:fontRef idx="minor">
            <a:schemeClr val="tx1"/>
          </a:fontRef>
        </p:style>
      </p:cxnSp>
      <p:cxnSp>
        <p:nvCxnSpPr>
          <p:cNvPr id="13" name="12 Conector recto de flecha"/>
          <p:cNvCxnSpPr/>
          <p:nvPr/>
        </p:nvCxnSpPr>
        <p:spPr>
          <a:xfrm>
            <a:off x="6450128" y="1552306"/>
            <a:ext cx="0" cy="343599"/>
          </a:xfrm>
          <a:prstGeom prst="straightConnector1">
            <a:avLst/>
          </a:prstGeom>
          <a:ln w="12700">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361761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5429" y="189511"/>
            <a:ext cx="8429625" cy="571500"/>
          </a:xfrm>
        </p:spPr>
        <p:txBody>
          <a:bodyPr/>
          <a:lstStyle/>
          <a:p>
            <a:r>
              <a:rPr lang="en-US" sz="2000" dirty="0"/>
              <a:t>Introducción – PMU Dataset</a:t>
            </a:r>
          </a:p>
        </p:txBody>
      </p:sp>
      <p:sp>
        <p:nvSpPr>
          <p:cNvPr id="4" name="Slide Number Placeholder 3"/>
          <p:cNvSpPr>
            <a:spLocks noGrp="1"/>
          </p:cNvSpPr>
          <p:nvPr>
            <p:ph type="sldNum" sz="quarter" idx="11"/>
          </p:nvPr>
        </p:nvSpPr>
        <p:spPr/>
        <p:txBody>
          <a:bodyPr/>
          <a:lstStyle/>
          <a:p>
            <a:pPr algn="r"/>
            <a:fld id="{6BCEAF00-35EE-2349-AC37-D94588E1CC52}" type="slidenum">
              <a:rPr lang="en-US" smtClean="0"/>
              <a:pPr algn="r"/>
              <a:t>5</a:t>
            </a:fld>
            <a:endParaRPr lang="en-US" dirty="0"/>
          </a:p>
        </p:txBody>
      </p:sp>
      <p:sp>
        <p:nvSpPr>
          <p:cNvPr id="34" name="Footer Placeholder 4"/>
          <p:cNvSpPr>
            <a:spLocks noGrp="1"/>
          </p:cNvSpPr>
          <p:nvPr>
            <p:ph type="ftr" sz="quarter" idx="12"/>
          </p:nvPr>
        </p:nvSpPr>
        <p:spPr/>
        <p:txBody>
          <a:bodyPr/>
          <a:lstStyle/>
          <a:p>
            <a:pPr algn="r"/>
            <a:r>
              <a:rPr lang="en-US" dirty="0"/>
              <a:t>Dominguez, Figueredo, Mogliasso</a:t>
            </a:r>
          </a:p>
        </p:txBody>
      </p:sp>
      <p:graphicFrame>
        <p:nvGraphicFramePr>
          <p:cNvPr id="3" name="Table 2"/>
          <p:cNvGraphicFramePr>
            <a:graphicFrameLocks noGrp="1"/>
          </p:cNvGraphicFramePr>
          <p:nvPr>
            <p:extLst>
              <p:ext uri="{D42A27DB-BD31-4B8C-83A1-F6EECF244321}">
                <p14:modId xmlns:p14="http://schemas.microsoft.com/office/powerpoint/2010/main" val="2948892826"/>
              </p:ext>
            </p:extLst>
          </p:nvPr>
        </p:nvGraphicFramePr>
        <p:xfrm>
          <a:off x="457272" y="1751851"/>
          <a:ext cx="8347782" cy="541020"/>
        </p:xfrm>
        <a:graphic>
          <a:graphicData uri="http://schemas.openxmlformats.org/drawingml/2006/table">
            <a:tbl>
              <a:tblPr firstRow="1" firstCol="1" bandRow="1">
                <a:tableStyleId>{5C22544A-7EE6-4342-B048-85BDC9FD1C3A}</a:tableStyleId>
              </a:tblPr>
              <a:tblGrid>
                <a:gridCol w="1114938">
                  <a:extLst>
                    <a:ext uri="{9D8B030D-6E8A-4147-A177-3AD203B41FA5}">
                      <a16:colId xmlns:a16="http://schemas.microsoft.com/office/drawing/2014/main" val="3296371359"/>
                    </a:ext>
                  </a:extLst>
                </a:gridCol>
                <a:gridCol w="489674">
                  <a:extLst>
                    <a:ext uri="{9D8B030D-6E8A-4147-A177-3AD203B41FA5}">
                      <a16:colId xmlns:a16="http://schemas.microsoft.com/office/drawing/2014/main" val="2059792496"/>
                    </a:ext>
                  </a:extLst>
                </a:gridCol>
                <a:gridCol w="634763">
                  <a:extLst>
                    <a:ext uri="{9D8B030D-6E8A-4147-A177-3AD203B41FA5}">
                      <a16:colId xmlns:a16="http://schemas.microsoft.com/office/drawing/2014/main" val="3410594321"/>
                    </a:ext>
                  </a:extLst>
                </a:gridCol>
                <a:gridCol w="601946">
                  <a:extLst>
                    <a:ext uri="{9D8B030D-6E8A-4147-A177-3AD203B41FA5}">
                      <a16:colId xmlns:a16="http://schemas.microsoft.com/office/drawing/2014/main" val="2032565106"/>
                    </a:ext>
                  </a:extLst>
                </a:gridCol>
                <a:gridCol w="634763">
                  <a:extLst>
                    <a:ext uri="{9D8B030D-6E8A-4147-A177-3AD203B41FA5}">
                      <a16:colId xmlns:a16="http://schemas.microsoft.com/office/drawing/2014/main" val="4097232507"/>
                    </a:ext>
                  </a:extLst>
                </a:gridCol>
                <a:gridCol w="601946">
                  <a:extLst>
                    <a:ext uri="{9D8B030D-6E8A-4147-A177-3AD203B41FA5}">
                      <a16:colId xmlns:a16="http://schemas.microsoft.com/office/drawing/2014/main" val="4059208324"/>
                    </a:ext>
                  </a:extLst>
                </a:gridCol>
                <a:gridCol w="709898">
                  <a:extLst>
                    <a:ext uri="{9D8B030D-6E8A-4147-A177-3AD203B41FA5}">
                      <a16:colId xmlns:a16="http://schemas.microsoft.com/office/drawing/2014/main" val="885716952"/>
                    </a:ext>
                  </a:extLst>
                </a:gridCol>
                <a:gridCol w="489674">
                  <a:extLst>
                    <a:ext uri="{9D8B030D-6E8A-4147-A177-3AD203B41FA5}">
                      <a16:colId xmlns:a16="http://schemas.microsoft.com/office/drawing/2014/main" val="2599866992"/>
                    </a:ext>
                  </a:extLst>
                </a:gridCol>
                <a:gridCol w="612308">
                  <a:extLst>
                    <a:ext uri="{9D8B030D-6E8A-4147-A177-3AD203B41FA5}">
                      <a16:colId xmlns:a16="http://schemas.microsoft.com/office/drawing/2014/main" val="2337595088"/>
                    </a:ext>
                  </a:extLst>
                </a:gridCol>
                <a:gridCol w="760853">
                  <a:extLst>
                    <a:ext uri="{9D8B030D-6E8A-4147-A177-3AD203B41FA5}">
                      <a16:colId xmlns:a16="http://schemas.microsoft.com/office/drawing/2014/main" val="3266279937"/>
                    </a:ext>
                  </a:extLst>
                </a:gridCol>
                <a:gridCol w="1697019">
                  <a:extLst>
                    <a:ext uri="{9D8B030D-6E8A-4147-A177-3AD203B41FA5}">
                      <a16:colId xmlns:a16="http://schemas.microsoft.com/office/drawing/2014/main" val="1795625399"/>
                    </a:ext>
                  </a:extLst>
                </a:gridCol>
              </a:tblGrid>
              <a:tr h="190500">
                <a:tc>
                  <a:txBody>
                    <a:bodyPr/>
                    <a:lstStyle/>
                    <a:p>
                      <a:pPr marL="0" marR="0" algn="ctr">
                        <a:lnSpc>
                          <a:spcPct val="115000"/>
                        </a:lnSpc>
                        <a:spcBef>
                          <a:spcPts val="0"/>
                        </a:spcBef>
                        <a:spcAft>
                          <a:spcPts val="0"/>
                        </a:spcAft>
                      </a:pPr>
                      <a:r>
                        <a:rPr lang="es-AR" sz="1000" dirty="0">
                          <a:effectLst/>
                        </a:rPr>
                        <a:t>TimeStamp</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450" marR="44450" marT="0" marB="0" anchor="b"/>
                </a:tc>
                <a:tc>
                  <a:txBody>
                    <a:bodyPr/>
                    <a:lstStyle/>
                    <a:p>
                      <a:pPr marL="0" marR="0" algn="ctr">
                        <a:lnSpc>
                          <a:spcPct val="115000"/>
                        </a:lnSpc>
                        <a:spcBef>
                          <a:spcPts val="0"/>
                        </a:spcBef>
                        <a:spcAft>
                          <a:spcPts val="0"/>
                        </a:spcAft>
                      </a:pPr>
                      <a:r>
                        <a:rPr lang="es-AR" sz="1000" dirty="0">
                          <a:effectLst/>
                        </a:rPr>
                        <a:t>Flag</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450" marR="44450" marT="0" marB="0" anchor="b"/>
                </a:tc>
                <a:tc>
                  <a:txBody>
                    <a:bodyPr/>
                    <a:lstStyle/>
                    <a:p>
                      <a:pPr marL="0" marR="0" algn="ctr">
                        <a:lnSpc>
                          <a:spcPct val="115000"/>
                        </a:lnSpc>
                        <a:spcBef>
                          <a:spcPts val="0"/>
                        </a:spcBef>
                        <a:spcAft>
                          <a:spcPts val="0"/>
                        </a:spcAft>
                      </a:pPr>
                      <a:r>
                        <a:rPr lang="es-AR" sz="1000" dirty="0">
                          <a:effectLst/>
                        </a:rPr>
                        <a:t>Phase1</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450" marR="44450" marT="0" marB="0" anchor="b"/>
                </a:tc>
                <a:tc>
                  <a:txBody>
                    <a:bodyPr/>
                    <a:lstStyle/>
                    <a:p>
                      <a:pPr marL="0" marR="0" algn="ctr">
                        <a:lnSpc>
                          <a:spcPct val="115000"/>
                        </a:lnSpc>
                        <a:spcBef>
                          <a:spcPts val="0"/>
                        </a:spcBef>
                        <a:spcAft>
                          <a:spcPts val="0"/>
                        </a:spcAft>
                      </a:pPr>
                      <a:r>
                        <a:rPr lang="es-AR" sz="1000" dirty="0">
                          <a:effectLst/>
                        </a:rPr>
                        <a:t>V1</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450" marR="44450" marT="0" marB="0" anchor="b"/>
                </a:tc>
                <a:tc>
                  <a:txBody>
                    <a:bodyPr/>
                    <a:lstStyle/>
                    <a:p>
                      <a:pPr marL="0" marR="0" algn="ctr">
                        <a:lnSpc>
                          <a:spcPct val="115000"/>
                        </a:lnSpc>
                        <a:spcBef>
                          <a:spcPts val="0"/>
                        </a:spcBef>
                        <a:spcAft>
                          <a:spcPts val="0"/>
                        </a:spcAft>
                      </a:pPr>
                      <a:r>
                        <a:rPr lang="es-AR" sz="1000" dirty="0">
                          <a:effectLst/>
                        </a:rPr>
                        <a:t>Phase2</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450" marR="44450" marT="0" marB="0" anchor="b"/>
                </a:tc>
                <a:tc>
                  <a:txBody>
                    <a:bodyPr/>
                    <a:lstStyle/>
                    <a:p>
                      <a:pPr marL="0" marR="0" algn="ctr">
                        <a:lnSpc>
                          <a:spcPct val="115000"/>
                        </a:lnSpc>
                        <a:spcBef>
                          <a:spcPts val="0"/>
                        </a:spcBef>
                        <a:spcAft>
                          <a:spcPts val="0"/>
                        </a:spcAft>
                      </a:pPr>
                      <a:r>
                        <a:rPr lang="es-AR" sz="1000" dirty="0">
                          <a:effectLst/>
                        </a:rPr>
                        <a:t>V2</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450" marR="44450" marT="0" marB="0" anchor="b"/>
                </a:tc>
                <a:tc>
                  <a:txBody>
                    <a:bodyPr/>
                    <a:lstStyle/>
                    <a:p>
                      <a:pPr marL="0" marR="0" algn="ctr">
                        <a:lnSpc>
                          <a:spcPct val="115000"/>
                        </a:lnSpc>
                        <a:spcBef>
                          <a:spcPts val="0"/>
                        </a:spcBef>
                        <a:spcAft>
                          <a:spcPts val="0"/>
                        </a:spcAft>
                      </a:pPr>
                      <a:r>
                        <a:rPr lang="es-AR" sz="1000" dirty="0">
                          <a:effectLst/>
                        </a:rPr>
                        <a:t>Phase3</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450" marR="44450" marT="0" marB="0" anchor="b"/>
                </a:tc>
                <a:tc>
                  <a:txBody>
                    <a:bodyPr/>
                    <a:lstStyle/>
                    <a:p>
                      <a:pPr marL="0" marR="0" algn="ctr">
                        <a:lnSpc>
                          <a:spcPct val="115000"/>
                        </a:lnSpc>
                        <a:spcBef>
                          <a:spcPts val="0"/>
                        </a:spcBef>
                        <a:spcAft>
                          <a:spcPts val="0"/>
                        </a:spcAft>
                      </a:pPr>
                      <a:r>
                        <a:rPr lang="es-AR" sz="1000" dirty="0">
                          <a:effectLst/>
                        </a:rPr>
                        <a:t>V3</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450" marR="44450" marT="0" marB="0" anchor="b"/>
                </a:tc>
                <a:tc>
                  <a:txBody>
                    <a:bodyPr/>
                    <a:lstStyle/>
                    <a:p>
                      <a:pPr marL="0" marR="0" algn="ctr">
                        <a:lnSpc>
                          <a:spcPct val="115000"/>
                        </a:lnSpc>
                        <a:spcBef>
                          <a:spcPts val="0"/>
                        </a:spcBef>
                        <a:spcAft>
                          <a:spcPts val="0"/>
                        </a:spcAft>
                      </a:pPr>
                      <a:r>
                        <a:rPr lang="es-AR" sz="1000" dirty="0">
                          <a:effectLst/>
                        </a:rPr>
                        <a:t>Freq</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450" marR="44450" marT="0" marB="0" anchor="b"/>
                </a:tc>
                <a:tc>
                  <a:txBody>
                    <a:bodyPr/>
                    <a:lstStyle/>
                    <a:p>
                      <a:pPr marL="0" marR="0" algn="ctr">
                        <a:lnSpc>
                          <a:spcPct val="115000"/>
                        </a:lnSpc>
                        <a:spcBef>
                          <a:spcPts val="0"/>
                        </a:spcBef>
                        <a:spcAft>
                          <a:spcPts val="0"/>
                        </a:spcAft>
                      </a:pPr>
                      <a:r>
                        <a:rPr lang="es-AR" sz="1000" dirty="0">
                          <a:effectLst/>
                        </a:rPr>
                        <a:t>dFreq/</a:t>
                      </a:r>
                      <a:r>
                        <a:rPr lang="es-AR" sz="1000" dirty="0" err="1">
                          <a:effectLst/>
                        </a:rPr>
                        <a:t>dt</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450" marR="44450" marT="0" marB="0" anchor="b"/>
                </a:tc>
                <a:tc>
                  <a:txBody>
                    <a:bodyPr/>
                    <a:lstStyle/>
                    <a:p>
                      <a:pPr marL="0" marR="0" algn="ctr">
                        <a:lnSpc>
                          <a:spcPct val="115000"/>
                        </a:lnSpc>
                        <a:spcBef>
                          <a:spcPts val="0"/>
                        </a:spcBef>
                        <a:spcAft>
                          <a:spcPts val="0"/>
                        </a:spcAft>
                      </a:pPr>
                      <a:r>
                        <a:rPr lang="es-AR" sz="1000" dirty="0">
                          <a:effectLst/>
                        </a:rPr>
                        <a:t>SOC</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450" marR="44450" marT="0" marB="0" anchor="b"/>
                </a:tc>
                <a:extLst>
                  <a:ext uri="{0D108BD9-81ED-4DB2-BD59-A6C34878D82A}">
                    <a16:rowId xmlns:a16="http://schemas.microsoft.com/office/drawing/2014/main" val="2950864592"/>
                  </a:ext>
                </a:extLst>
              </a:tr>
              <a:tr h="190500">
                <a:tc>
                  <a:txBody>
                    <a:bodyPr/>
                    <a:lstStyle/>
                    <a:p>
                      <a:pPr marL="0" marR="0" algn="ctr">
                        <a:lnSpc>
                          <a:spcPct val="115000"/>
                        </a:lnSpc>
                        <a:spcBef>
                          <a:spcPts val="0"/>
                        </a:spcBef>
                        <a:spcAft>
                          <a:spcPts val="0"/>
                        </a:spcAft>
                      </a:pPr>
                      <a:r>
                        <a:rPr lang="es-AR" sz="1000" dirty="0">
                          <a:effectLst/>
                        </a:rPr>
                        <a:t>2021-10-29 19:35:45.900</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450" marR="44450" marT="0" marB="0" anchor="b"/>
                </a:tc>
                <a:tc>
                  <a:txBody>
                    <a:bodyPr/>
                    <a:lstStyle/>
                    <a:p>
                      <a:pPr marL="0" marR="0" algn="ctr">
                        <a:lnSpc>
                          <a:spcPct val="115000"/>
                        </a:lnSpc>
                        <a:spcBef>
                          <a:spcPts val="0"/>
                        </a:spcBef>
                        <a:spcAft>
                          <a:spcPts val="0"/>
                        </a:spcAft>
                      </a:pPr>
                      <a:r>
                        <a:rPr lang="es-AR" sz="1000" dirty="0">
                          <a:effectLst/>
                        </a:rPr>
                        <a:t>0</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450" marR="44450" marT="0" marB="0" anchor="b"/>
                </a:tc>
                <a:tc>
                  <a:txBody>
                    <a:bodyPr/>
                    <a:lstStyle/>
                    <a:p>
                      <a:pPr marL="0" marR="0" algn="ctr">
                        <a:lnSpc>
                          <a:spcPct val="115000"/>
                        </a:lnSpc>
                        <a:spcBef>
                          <a:spcPts val="0"/>
                        </a:spcBef>
                        <a:spcAft>
                          <a:spcPts val="0"/>
                        </a:spcAft>
                      </a:pPr>
                      <a:r>
                        <a:rPr lang="es-AR" sz="1000" dirty="0">
                          <a:effectLst/>
                        </a:rPr>
                        <a:t>-82,77</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450" marR="44450" marT="0" marB="0" anchor="b"/>
                </a:tc>
                <a:tc>
                  <a:txBody>
                    <a:bodyPr/>
                    <a:lstStyle/>
                    <a:p>
                      <a:pPr marL="0" marR="0" algn="ctr">
                        <a:lnSpc>
                          <a:spcPct val="115000"/>
                        </a:lnSpc>
                        <a:spcBef>
                          <a:spcPts val="0"/>
                        </a:spcBef>
                        <a:spcAft>
                          <a:spcPts val="0"/>
                        </a:spcAft>
                      </a:pPr>
                      <a:r>
                        <a:rPr lang="es-AR" sz="1000" dirty="0">
                          <a:effectLst/>
                        </a:rPr>
                        <a:t>119,83</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450" marR="44450" marT="0" marB="0" anchor="b"/>
                </a:tc>
                <a:tc>
                  <a:txBody>
                    <a:bodyPr/>
                    <a:lstStyle/>
                    <a:p>
                      <a:pPr marL="0" marR="0" algn="ctr">
                        <a:lnSpc>
                          <a:spcPct val="115000"/>
                        </a:lnSpc>
                        <a:spcBef>
                          <a:spcPts val="0"/>
                        </a:spcBef>
                        <a:spcAft>
                          <a:spcPts val="0"/>
                        </a:spcAft>
                      </a:pPr>
                      <a:r>
                        <a:rPr lang="es-AR" sz="1000" dirty="0">
                          <a:effectLst/>
                        </a:rPr>
                        <a:t>157,26</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450" marR="44450" marT="0" marB="0" anchor="b"/>
                </a:tc>
                <a:tc>
                  <a:txBody>
                    <a:bodyPr/>
                    <a:lstStyle/>
                    <a:p>
                      <a:pPr marL="0" marR="0" algn="ctr">
                        <a:lnSpc>
                          <a:spcPct val="115000"/>
                        </a:lnSpc>
                        <a:spcBef>
                          <a:spcPts val="0"/>
                        </a:spcBef>
                        <a:spcAft>
                          <a:spcPts val="0"/>
                        </a:spcAft>
                      </a:pPr>
                      <a:r>
                        <a:rPr lang="es-AR" sz="1000" dirty="0">
                          <a:effectLst/>
                        </a:rPr>
                        <a:t>119,94</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450" marR="44450" marT="0" marB="0" anchor="b"/>
                </a:tc>
                <a:tc>
                  <a:txBody>
                    <a:bodyPr/>
                    <a:lstStyle/>
                    <a:p>
                      <a:pPr marL="0" marR="0" algn="ctr">
                        <a:lnSpc>
                          <a:spcPct val="115000"/>
                        </a:lnSpc>
                        <a:spcBef>
                          <a:spcPts val="0"/>
                        </a:spcBef>
                        <a:spcAft>
                          <a:spcPts val="0"/>
                        </a:spcAft>
                      </a:pPr>
                      <a:r>
                        <a:rPr lang="es-AR" sz="1000" dirty="0">
                          <a:effectLst/>
                        </a:rPr>
                        <a:t>37,24</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450" marR="44450" marT="0" marB="0" anchor="b"/>
                </a:tc>
                <a:tc>
                  <a:txBody>
                    <a:bodyPr/>
                    <a:lstStyle/>
                    <a:p>
                      <a:pPr marL="0" marR="0" algn="ctr">
                        <a:lnSpc>
                          <a:spcPct val="115000"/>
                        </a:lnSpc>
                        <a:spcBef>
                          <a:spcPts val="0"/>
                        </a:spcBef>
                        <a:spcAft>
                          <a:spcPts val="0"/>
                        </a:spcAft>
                      </a:pPr>
                      <a:r>
                        <a:rPr lang="es-AR" sz="1000" dirty="0">
                          <a:effectLst/>
                        </a:rPr>
                        <a:t>119,90</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450" marR="44450" marT="0" marB="0" anchor="b"/>
                </a:tc>
                <a:tc>
                  <a:txBody>
                    <a:bodyPr/>
                    <a:lstStyle/>
                    <a:p>
                      <a:pPr marL="0" marR="0" algn="ctr">
                        <a:lnSpc>
                          <a:spcPct val="115000"/>
                        </a:lnSpc>
                        <a:spcBef>
                          <a:spcPts val="0"/>
                        </a:spcBef>
                        <a:spcAft>
                          <a:spcPts val="0"/>
                        </a:spcAft>
                      </a:pPr>
                      <a:r>
                        <a:rPr lang="es-AR" sz="1000" dirty="0">
                          <a:effectLst/>
                        </a:rPr>
                        <a:t>49,955</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450" marR="44450" marT="0" marB="0" anchor="b"/>
                </a:tc>
                <a:tc>
                  <a:txBody>
                    <a:bodyPr/>
                    <a:lstStyle/>
                    <a:p>
                      <a:pPr marL="0" marR="0" algn="ctr">
                        <a:lnSpc>
                          <a:spcPct val="115000"/>
                        </a:lnSpc>
                        <a:spcBef>
                          <a:spcPts val="0"/>
                        </a:spcBef>
                        <a:spcAft>
                          <a:spcPts val="0"/>
                        </a:spcAft>
                      </a:pPr>
                      <a:r>
                        <a:rPr lang="es-AR" sz="1000" dirty="0">
                          <a:effectLst/>
                        </a:rPr>
                        <a:t>-0,996</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450" marR="44450" marT="0" marB="0" anchor="b"/>
                </a:tc>
                <a:tc>
                  <a:txBody>
                    <a:bodyPr/>
                    <a:lstStyle/>
                    <a:p>
                      <a:pPr marL="0" marR="0" algn="ctr">
                        <a:lnSpc>
                          <a:spcPct val="115000"/>
                        </a:lnSpc>
                        <a:spcBef>
                          <a:spcPts val="0"/>
                        </a:spcBef>
                        <a:spcAft>
                          <a:spcPts val="0"/>
                        </a:spcAft>
                      </a:pPr>
                      <a:r>
                        <a:rPr lang="es-AR" sz="1000" dirty="0">
                          <a:effectLst/>
                        </a:rPr>
                        <a:t>637711329459000000</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450" marR="44450" marT="0" marB="0" anchor="b"/>
                </a:tc>
                <a:extLst>
                  <a:ext uri="{0D108BD9-81ED-4DB2-BD59-A6C34878D82A}">
                    <a16:rowId xmlns:a16="http://schemas.microsoft.com/office/drawing/2014/main" val="3405613259"/>
                  </a:ext>
                </a:extLst>
              </a:tr>
            </a:tbl>
          </a:graphicData>
        </a:graphic>
      </p:graphicFrame>
      <p:sp>
        <p:nvSpPr>
          <p:cNvPr id="6" name="Rectangle 5"/>
          <p:cNvSpPr/>
          <p:nvPr/>
        </p:nvSpPr>
        <p:spPr>
          <a:xfrm>
            <a:off x="712811" y="1043505"/>
            <a:ext cx="7589617" cy="523220"/>
          </a:xfrm>
          <a:prstGeom prst="rect">
            <a:avLst/>
          </a:prstGeom>
        </p:spPr>
        <p:txBody>
          <a:bodyPr wrap="square">
            <a:spAutoFit/>
          </a:bodyPr>
          <a:lstStyle/>
          <a:p>
            <a:r>
              <a:rPr lang="es-ES" sz="1400" dirty="0">
                <a:latin typeface="Calibri" panose="020F0502020204030204" pitchFamily="34" charset="0"/>
                <a:ea typeface="Times New Roman" panose="02020603050405020304" pitchFamily="18" charset="0"/>
                <a:cs typeface="Times New Roman" panose="02020603050405020304" pitchFamily="18" charset="0"/>
              </a:rPr>
              <a:t>Un </a:t>
            </a:r>
            <a:r>
              <a:rPr lang="es-ES" sz="1400" dirty="0">
                <a:latin typeface="Calibri" panose="020F0502020204030204" pitchFamily="34" charset="0"/>
                <a:ea typeface="Times New Roman" panose="02020603050405020304" pitchFamily="18" charset="0"/>
                <a:cs typeface="Times New Roman" panose="02020603050405020304" pitchFamily="18" charset="0"/>
              </a:rPr>
              <a:t>ejemplo de los datos que entrega el equipo es el </a:t>
            </a:r>
            <a:r>
              <a:rPr lang="es-ES" sz="1400" dirty="0">
                <a:latin typeface="Calibri" panose="020F0502020204030204" pitchFamily="34" charset="0"/>
                <a:ea typeface="Times New Roman" panose="02020603050405020304" pitchFamily="18" charset="0"/>
                <a:cs typeface="Times New Roman" panose="02020603050405020304" pitchFamily="18" charset="0"/>
              </a:rPr>
              <a:t>siguiente, con formato según la norma  IEEE C37.118.2</a:t>
            </a:r>
            <a:r>
              <a:rPr lang="es-ES" sz="1200" dirty="0" smtClean="0">
                <a:latin typeface="Calibri" panose="020F0502020204030204" pitchFamily="34" charset="0"/>
                <a:cs typeface="Times New Roman" panose="02020603050405020304" pitchFamily="18" charset="0"/>
              </a:rPr>
              <a:t>:</a:t>
            </a:r>
            <a:endParaRPr lang="en-US" sz="1200" dirty="0"/>
          </a:p>
        </p:txBody>
      </p:sp>
      <p:sp>
        <p:nvSpPr>
          <p:cNvPr id="13" name="Rectangle 12"/>
          <p:cNvSpPr/>
          <p:nvPr/>
        </p:nvSpPr>
        <p:spPr>
          <a:xfrm>
            <a:off x="464891" y="2528780"/>
            <a:ext cx="8323509" cy="523220"/>
          </a:xfrm>
          <a:prstGeom prst="rect">
            <a:avLst/>
          </a:prstGeom>
        </p:spPr>
        <p:txBody>
          <a:bodyPr wrap="square">
            <a:spAutoFit/>
          </a:bodyPr>
          <a:lstStyle/>
          <a:p>
            <a:r>
              <a:rPr lang="es-ES" sz="1400" dirty="0">
                <a:latin typeface="Calibri" panose="020F0502020204030204" pitchFamily="34" charset="0"/>
                <a:ea typeface="Times New Roman" panose="02020603050405020304" pitchFamily="18" charset="0"/>
                <a:cs typeface="Times New Roman" panose="02020603050405020304" pitchFamily="18" charset="0"/>
              </a:rPr>
              <a:t>Si analizamos el D</a:t>
            </a:r>
            <a:r>
              <a:rPr lang="es-ES" sz="1400" dirty="0">
                <a:latin typeface="Calibri" panose="020F0502020204030204" pitchFamily="34" charset="0"/>
                <a:ea typeface="Times New Roman" panose="02020603050405020304" pitchFamily="18" charset="0"/>
                <a:cs typeface="Times New Roman" panose="02020603050405020304" pitchFamily="18" charset="0"/>
              </a:rPr>
              <a:t>ataset</a:t>
            </a:r>
            <a:r>
              <a:rPr lang="es-ES" sz="1400" dirty="0">
                <a:latin typeface="Calibri" panose="020F0502020204030204" pitchFamily="34" charset="0"/>
                <a:ea typeface="Times New Roman" panose="02020603050405020304" pitchFamily="18" charset="0"/>
                <a:cs typeface="Times New Roman" panose="02020603050405020304" pitchFamily="18" charset="0"/>
              </a:rPr>
              <a:t>, se puede ver que el equipo entrega una medición de una señal </a:t>
            </a:r>
            <a:r>
              <a:rPr lang="es-ES" sz="1400" dirty="0" smtClean="0">
                <a:latin typeface="Calibri" panose="020F0502020204030204" pitchFamily="34" charset="0"/>
                <a:ea typeface="Times New Roman" panose="02020603050405020304" pitchFamily="18" charset="0"/>
                <a:cs typeface="Times New Roman" panose="02020603050405020304" pitchFamily="18" charset="0"/>
              </a:rPr>
              <a:t>de tres canales </a:t>
            </a:r>
            <a:r>
              <a:rPr lang="es-ES" sz="1400" dirty="0">
                <a:latin typeface="Calibri" panose="020F0502020204030204" pitchFamily="34" charset="0"/>
                <a:ea typeface="Times New Roman" panose="02020603050405020304" pitchFamily="18" charset="0"/>
                <a:cs typeface="Times New Roman" panose="02020603050405020304" pitchFamily="18" charset="0"/>
              </a:rPr>
              <a:t>con su estampa de tiempo como índice.</a:t>
            </a:r>
            <a:endParaRPr lang="en-US" sz="1400" dirty="0">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8912316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5430" y="189511"/>
            <a:ext cx="6062542" cy="486996"/>
          </a:xfrm>
        </p:spPr>
        <p:txBody>
          <a:bodyPr/>
          <a:lstStyle/>
          <a:p>
            <a:r>
              <a:rPr lang="en-US" sz="2000" dirty="0" smtClean="0"/>
              <a:t>Introducción - Objetivos del trabajo</a:t>
            </a:r>
            <a:endParaRPr lang="en-US" sz="2000" dirty="0"/>
          </a:p>
        </p:txBody>
      </p:sp>
      <p:sp>
        <p:nvSpPr>
          <p:cNvPr id="4" name="Slide Number Placeholder 3"/>
          <p:cNvSpPr>
            <a:spLocks noGrp="1"/>
          </p:cNvSpPr>
          <p:nvPr>
            <p:ph type="sldNum" sz="quarter" idx="11"/>
          </p:nvPr>
        </p:nvSpPr>
        <p:spPr/>
        <p:txBody>
          <a:bodyPr/>
          <a:lstStyle/>
          <a:p>
            <a:pPr algn="r"/>
            <a:fld id="{6BCEAF00-35EE-2349-AC37-D94588E1CC52}" type="slidenum">
              <a:rPr lang="en-US" smtClean="0"/>
              <a:pPr algn="r"/>
              <a:t>6</a:t>
            </a:fld>
            <a:endParaRPr lang="en-US" dirty="0"/>
          </a:p>
        </p:txBody>
      </p:sp>
      <p:sp>
        <p:nvSpPr>
          <p:cNvPr id="34" name="Footer Placeholder 4"/>
          <p:cNvSpPr>
            <a:spLocks noGrp="1"/>
          </p:cNvSpPr>
          <p:nvPr>
            <p:ph type="ftr" sz="quarter" idx="12"/>
          </p:nvPr>
        </p:nvSpPr>
        <p:spPr/>
        <p:txBody>
          <a:bodyPr/>
          <a:lstStyle/>
          <a:p>
            <a:pPr algn="r"/>
            <a:r>
              <a:rPr lang="en-US" dirty="0"/>
              <a:t>Dominguez, Figueredo, Mogliasso</a:t>
            </a:r>
          </a:p>
        </p:txBody>
      </p:sp>
      <p:sp>
        <p:nvSpPr>
          <p:cNvPr id="6" name="Rectangle 5"/>
          <p:cNvSpPr/>
          <p:nvPr/>
        </p:nvSpPr>
        <p:spPr>
          <a:xfrm>
            <a:off x="446236" y="761011"/>
            <a:ext cx="8044985" cy="3754874"/>
          </a:xfrm>
          <a:prstGeom prst="rect">
            <a:avLst/>
          </a:prstGeom>
        </p:spPr>
        <p:txBody>
          <a:bodyPr wrap="square">
            <a:spAutoFit/>
          </a:bodyPr>
          <a:lstStyle/>
          <a:p>
            <a:pPr marR="0" algn="just">
              <a:spcBef>
                <a:spcPts val="0"/>
              </a:spcBef>
              <a:spcAft>
                <a:spcPts val="0"/>
              </a:spcAft>
              <a:tabLst>
                <a:tab pos="180340" algn="l"/>
              </a:tabLst>
            </a:pPr>
            <a:r>
              <a:rPr lang="es-ES" sz="1400" dirty="0" smtClean="0">
                <a:latin typeface="Calibri" panose="020F0502020204030204" pitchFamily="34" charset="0"/>
                <a:ea typeface="Times New Roman" panose="02020603050405020304" pitchFamily="18" charset="0"/>
                <a:cs typeface="Times New Roman" panose="02020603050405020304" pitchFamily="18" charset="0"/>
              </a:rPr>
              <a:t>1. Crear un </a:t>
            </a:r>
            <a:r>
              <a:rPr lang="es-ES" sz="1400" i="1" dirty="0" smtClean="0">
                <a:latin typeface="Calibri" panose="020F0502020204030204" pitchFamily="34" charset="0"/>
                <a:ea typeface="Times New Roman" panose="02020603050405020304" pitchFamily="18" charset="0"/>
                <a:cs typeface="Times New Roman" panose="02020603050405020304" pitchFamily="18" charset="0"/>
              </a:rPr>
              <a:t>simuladorPMU</a:t>
            </a:r>
          </a:p>
          <a:p>
            <a:pPr marL="1102138" lvl="2" indent="-285750" algn="just">
              <a:spcBef>
                <a:spcPts val="0"/>
              </a:spcBef>
              <a:spcAft>
                <a:spcPts val="0"/>
              </a:spcAft>
              <a:buFont typeface="Wingdings" panose="05000000000000000000" pitchFamily="2" charset="2"/>
              <a:buChar char="ü"/>
              <a:tabLst>
                <a:tab pos="180340" algn="l"/>
              </a:tabLst>
            </a:pPr>
            <a:r>
              <a:rPr lang="es-ES" sz="1400" dirty="0" smtClean="0">
                <a:latin typeface="Calibri" panose="020F0502020204030204" pitchFamily="34" charset="0"/>
                <a:ea typeface="Times New Roman" panose="02020603050405020304" pitchFamily="18" charset="0"/>
                <a:cs typeface="Times New Roman" panose="02020603050405020304" pitchFamily="18" charset="0"/>
              </a:rPr>
              <a:t>Que genere señales senoidales de tensión y corriente (3 canales)</a:t>
            </a:r>
          </a:p>
          <a:p>
            <a:pPr marL="1102138" lvl="2" indent="-285750" algn="just">
              <a:spcBef>
                <a:spcPts val="0"/>
              </a:spcBef>
              <a:spcAft>
                <a:spcPts val="0"/>
              </a:spcAft>
              <a:buFont typeface="Wingdings" panose="05000000000000000000" pitchFamily="2" charset="2"/>
              <a:buChar char="ü"/>
              <a:tabLst>
                <a:tab pos="180340" algn="l"/>
              </a:tabLst>
            </a:pPr>
            <a:r>
              <a:rPr lang="es-ES" sz="1400" dirty="0" smtClean="0">
                <a:latin typeface="Calibri" panose="020F0502020204030204" pitchFamily="34" charset="0"/>
                <a:ea typeface="Times New Roman" panose="02020603050405020304" pitchFamily="18" charset="0"/>
                <a:cs typeface="Times New Roman" panose="02020603050405020304" pitchFamily="18" charset="0"/>
              </a:rPr>
              <a:t>Que tenga la posibilidad de agregar ruido en amplitud, frecuencia y fase a las señales generadas.</a:t>
            </a:r>
          </a:p>
          <a:p>
            <a:pPr marL="1102138" lvl="2" indent="-285750" algn="just">
              <a:spcBef>
                <a:spcPts val="0"/>
              </a:spcBef>
              <a:spcAft>
                <a:spcPts val="0"/>
              </a:spcAft>
              <a:buFont typeface="Wingdings" panose="05000000000000000000" pitchFamily="2" charset="2"/>
              <a:buChar char="ü"/>
              <a:tabLst>
                <a:tab pos="180340" algn="l"/>
              </a:tabLst>
            </a:pPr>
            <a:r>
              <a:rPr lang="es-ES" sz="1400" dirty="0" smtClean="0">
                <a:latin typeface="Calibri" panose="020F0502020204030204" pitchFamily="34" charset="0"/>
                <a:ea typeface="Times New Roman" panose="02020603050405020304" pitchFamily="18" charset="0"/>
                <a:cs typeface="Times New Roman" panose="02020603050405020304" pitchFamily="18" charset="0"/>
              </a:rPr>
              <a:t>Que a partir de estas señales, las etiquete en tiempo y genere los sincrofasores correspondientes.</a:t>
            </a:r>
          </a:p>
          <a:p>
            <a:pPr marL="1102138" lvl="2" indent="-285750" algn="just">
              <a:spcBef>
                <a:spcPts val="0"/>
              </a:spcBef>
              <a:spcAft>
                <a:spcPts val="0"/>
              </a:spcAft>
              <a:buFont typeface="Wingdings" panose="05000000000000000000" pitchFamily="2" charset="2"/>
              <a:buChar char="ü"/>
              <a:tabLst>
                <a:tab pos="180340" algn="l"/>
              </a:tabLst>
            </a:pPr>
            <a:r>
              <a:rPr lang="es-ES" sz="1400" dirty="0" smtClean="0">
                <a:latin typeface="Calibri" panose="020F0502020204030204" pitchFamily="34" charset="0"/>
                <a:ea typeface="Times New Roman" panose="02020603050405020304" pitchFamily="18" charset="0"/>
                <a:cs typeface="Times New Roman" panose="02020603050405020304" pitchFamily="18" charset="0"/>
              </a:rPr>
              <a:t>Que entregue un set de datos de sincrofasores con el formato exigido por la norma IEEE C37.118.2</a:t>
            </a:r>
          </a:p>
          <a:p>
            <a:pPr marR="0" algn="just">
              <a:spcBef>
                <a:spcPts val="0"/>
              </a:spcBef>
              <a:spcAft>
                <a:spcPts val="0"/>
              </a:spcAft>
              <a:tabLst>
                <a:tab pos="180340" algn="l"/>
              </a:tabLst>
            </a:pPr>
            <a:endParaRPr lang="es-ES" sz="1400" dirty="0">
              <a:latin typeface="Calibri" panose="020F0502020204030204" pitchFamily="34" charset="0"/>
              <a:ea typeface="Times New Roman" panose="02020603050405020304" pitchFamily="18" charset="0"/>
              <a:cs typeface="Times New Roman" panose="02020603050405020304" pitchFamily="18" charset="0"/>
            </a:endParaRPr>
          </a:p>
          <a:p>
            <a:pPr marR="0" algn="just">
              <a:spcBef>
                <a:spcPts val="0"/>
              </a:spcBef>
              <a:spcAft>
                <a:spcPts val="0"/>
              </a:spcAft>
              <a:tabLst>
                <a:tab pos="180340" algn="l"/>
              </a:tabLst>
            </a:pPr>
            <a:r>
              <a:rPr lang="es-ES" sz="1400" dirty="0" smtClean="0">
                <a:latin typeface="Calibri" panose="020F0502020204030204" pitchFamily="34" charset="0"/>
                <a:ea typeface="Times New Roman" panose="02020603050405020304" pitchFamily="18" charset="0"/>
                <a:cs typeface="Times New Roman" panose="02020603050405020304" pitchFamily="18" charset="0"/>
              </a:rPr>
              <a:t>2. </a:t>
            </a:r>
            <a:r>
              <a:rPr lang="es-ES" sz="1400" i="1" dirty="0" smtClean="0">
                <a:latin typeface="Calibri" panose="020F0502020204030204" pitchFamily="34" charset="0"/>
                <a:ea typeface="Times New Roman" panose="02020603050405020304" pitchFamily="18" charset="0"/>
                <a:cs typeface="Times New Roman" panose="02020603050405020304" pitchFamily="18" charset="0"/>
              </a:rPr>
              <a:t>Graficar y procesar la información </a:t>
            </a:r>
            <a:r>
              <a:rPr lang="es-ES" sz="1400" dirty="0" smtClean="0">
                <a:latin typeface="Calibri" panose="020F0502020204030204" pitchFamily="34" charset="0"/>
                <a:ea typeface="Times New Roman" panose="02020603050405020304" pitchFamily="18" charset="0"/>
                <a:cs typeface="Times New Roman" panose="02020603050405020304" pitchFamily="18" charset="0"/>
              </a:rPr>
              <a:t>generada por el simuladorPMU :</a:t>
            </a:r>
          </a:p>
          <a:p>
            <a:pPr marL="1102138" marR="0" lvl="2" indent="-285750" algn="just">
              <a:spcBef>
                <a:spcPts val="0"/>
              </a:spcBef>
              <a:spcAft>
                <a:spcPts val="0"/>
              </a:spcAft>
              <a:buFont typeface="Wingdings" panose="05000000000000000000" pitchFamily="2" charset="2"/>
              <a:buChar char="ü"/>
              <a:tabLst>
                <a:tab pos="180340" algn="l"/>
              </a:tabLst>
            </a:pPr>
            <a:r>
              <a:rPr lang="es-ES" sz="1400" dirty="0">
                <a:latin typeface="Calibri" panose="020F0502020204030204" pitchFamily="34" charset="0"/>
                <a:ea typeface="Times New Roman" panose="02020603050405020304" pitchFamily="18" charset="0"/>
                <a:cs typeface="Times New Roman" panose="02020603050405020304" pitchFamily="18" charset="0"/>
              </a:rPr>
              <a:t>Generar gráficos en el dominio del tiempo mostrando las señales generadas</a:t>
            </a:r>
          </a:p>
          <a:p>
            <a:pPr marL="1102138" marR="0" lvl="2" indent="-285750" algn="just">
              <a:spcBef>
                <a:spcPts val="0"/>
              </a:spcBef>
              <a:spcAft>
                <a:spcPts val="0"/>
              </a:spcAft>
              <a:buFont typeface="Wingdings" panose="05000000000000000000" pitchFamily="2" charset="2"/>
              <a:buChar char="ü"/>
              <a:tabLst>
                <a:tab pos="180340" algn="l"/>
              </a:tabLst>
            </a:pPr>
            <a:r>
              <a:rPr lang="es-ES" sz="1400" dirty="0">
                <a:latin typeface="Calibri" panose="020F0502020204030204" pitchFamily="34" charset="0"/>
                <a:ea typeface="Times New Roman" panose="02020603050405020304" pitchFamily="18" charset="0"/>
                <a:cs typeface="Times New Roman" panose="02020603050405020304" pitchFamily="18" charset="0"/>
              </a:rPr>
              <a:t>Realizar la FFT a las señales generadas para analizar sus componentes armónicos.</a:t>
            </a:r>
            <a:br>
              <a:rPr lang="es-ES" sz="1400" dirty="0">
                <a:latin typeface="Calibri" panose="020F0502020204030204" pitchFamily="34" charset="0"/>
                <a:ea typeface="Times New Roman" panose="02020603050405020304" pitchFamily="18" charset="0"/>
                <a:cs typeface="Times New Roman" panose="02020603050405020304" pitchFamily="18" charset="0"/>
              </a:rPr>
            </a:br>
            <a:endParaRPr lang="es-ES" sz="1400" dirty="0" smtClean="0">
              <a:latin typeface="Calibri" panose="020F0502020204030204" pitchFamily="34" charset="0"/>
              <a:ea typeface="Times New Roman" panose="02020603050405020304" pitchFamily="18" charset="0"/>
              <a:cs typeface="Times New Roman" panose="02020603050405020304" pitchFamily="18" charset="0"/>
            </a:endParaRPr>
          </a:p>
          <a:p>
            <a:pPr marR="0" algn="just">
              <a:spcBef>
                <a:spcPts val="0"/>
              </a:spcBef>
              <a:spcAft>
                <a:spcPts val="0"/>
              </a:spcAft>
              <a:tabLst>
                <a:tab pos="180340" algn="l"/>
              </a:tabLst>
            </a:pPr>
            <a:r>
              <a:rPr lang="es-ES" sz="1400" dirty="0" smtClean="0">
                <a:latin typeface="Calibri" panose="020F0502020204030204" pitchFamily="34" charset="0"/>
                <a:ea typeface="Times New Roman" panose="02020603050405020304" pitchFamily="18" charset="0"/>
                <a:cs typeface="Times New Roman" panose="02020603050405020304" pitchFamily="18" charset="0"/>
              </a:rPr>
              <a:t>3. </a:t>
            </a:r>
            <a:r>
              <a:rPr lang="es-ES" sz="1400" i="1" dirty="0" smtClean="0">
                <a:latin typeface="Calibri" panose="020F0502020204030204" pitchFamily="34" charset="0"/>
                <a:ea typeface="Times New Roman" panose="02020603050405020304" pitchFamily="18" charset="0"/>
                <a:cs typeface="Times New Roman" panose="02020603050405020304" pitchFamily="18" charset="0"/>
              </a:rPr>
              <a:t>Crear un simulador de streaming</a:t>
            </a:r>
            <a:r>
              <a:rPr lang="es-ES" sz="1400" dirty="0" smtClean="0">
                <a:latin typeface="Calibri" panose="020F0502020204030204" pitchFamily="34" charset="0"/>
                <a:ea typeface="Times New Roman" panose="02020603050405020304" pitchFamily="18" charset="0"/>
                <a:cs typeface="Times New Roman" panose="02020603050405020304" pitchFamily="18" charset="0"/>
              </a:rPr>
              <a:t> de sincrofasores (utilizando el simuladorPMU) y </a:t>
            </a:r>
            <a:r>
              <a:rPr lang="es-ES" sz="1400" i="1" dirty="0" smtClean="0">
                <a:latin typeface="Calibri" panose="020F0502020204030204" pitchFamily="34" charset="0"/>
                <a:ea typeface="Times New Roman" panose="02020603050405020304" pitchFamily="18" charset="0"/>
                <a:cs typeface="Times New Roman" panose="02020603050405020304" pitchFamily="18" charset="0"/>
              </a:rPr>
              <a:t>un graficador en tiempo 	real</a:t>
            </a:r>
            <a:r>
              <a:rPr lang="es-ES" sz="1400" dirty="0" smtClean="0">
                <a:latin typeface="Calibri" panose="020F0502020204030204" pitchFamily="34" charset="0"/>
                <a:ea typeface="Times New Roman" panose="02020603050405020304" pitchFamily="18" charset="0"/>
                <a:cs typeface="Times New Roman" panose="02020603050405020304" pitchFamily="18" charset="0"/>
              </a:rPr>
              <a:t>.</a:t>
            </a:r>
          </a:p>
          <a:p>
            <a:pPr marL="1102138" lvl="2" indent="-285750" algn="just">
              <a:spcBef>
                <a:spcPts val="0"/>
              </a:spcBef>
              <a:spcAft>
                <a:spcPts val="0"/>
              </a:spcAft>
              <a:buFont typeface="Wingdings" panose="05000000000000000000" pitchFamily="2" charset="2"/>
              <a:buChar char="ü"/>
              <a:tabLst>
                <a:tab pos="180340" algn="l"/>
              </a:tabLst>
            </a:pPr>
            <a:r>
              <a:rPr lang="es-ES" sz="1400" dirty="0">
                <a:latin typeface="Calibri" panose="020F0502020204030204" pitchFamily="34" charset="0"/>
                <a:ea typeface="Times New Roman" panose="02020603050405020304" pitchFamily="18" charset="0"/>
                <a:cs typeface="Times New Roman" panose="02020603050405020304" pitchFamily="18" charset="0"/>
              </a:rPr>
              <a:t>Se simularan condiciones normales de funcionamiento de los tres canales, cortes de servicio y distintos fenómenos de alteración de la calidad del servicio.</a:t>
            </a:r>
          </a:p>
        </p:txBody>
      </p:sp>
    </p:spTree>
    <p:extLst>
      <p:ext uri="{BB962C8B-B14F-4D97-AF65-F5344CB8AC3E}">
        <p14:creationId xmlns:p14="http://schemas.microsoft.com/office/powerpoint/2010/main" val="12426711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pPr algn="r"/>
            <a:fld id="{6BCEAF00-35EE-2349-AC37-D94588E1CC52}" type="slidenum">
              <a:rPr lang="en-US" smtClean="0"/>
              <a:pPr algn="r"/>
              <a:t>7</a:t>
            </a:fld>
            <a:endParaRPr lang="en-US" dirty="0"/>
          </a:p>
        </p:txBody>
      </p:sp>
      <p:sp>
        <p:nvSpPr>
          <p:cNvPr id="5" name="Footer Placeholder 4"/>
          <p:cNvSpPr>
            <a:spLocks noGrp="1"/>
          </p:cNvSpPr>
          <p:nvPr>
            <p:ph type="ftr" sz="quarter" idx="12"/>
          </p:nvPr>
        </p:nvSpPr>
        <p:spPr/>
        <p:txBody>
          <a:bodyPr/>
          <a:lstStyle/>
          <a:p>
            <a:pPr algn="r"/>
            <a:r>
              <a:rPr lang="en-US" dirty="0"/>
              <a:t>Hernan Mogliasso</a:t>
            </a:r>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70719" y="2904162"/>
            <a:ext cx="4097661" cy="17821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5430" y="988927"/>
            <a:ext cx="5107387" cy="17859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8 Rectángulo"/>
          <p:cNvSpPr/>
          <p:nvPr/>
        </p:nvSpPr>
        <p:spPr>
          <a:xfrm>
            <a:off x="832577" y="616374"/>
            <a:ext cx="1051826" cy="369332"/>
          </a:xfrm>
          <a:prstGeom prst="rect">
            <a:avLst/>
          </a:prstGeom>
        </p:spPr>
        <p:txBody>
          <a:bodyPr wrap="none">
            <a:spAutoFit/>
          </a:bodyPr>
          <a:lstStyle/>
          <a:p>
            <a:r>
              <a:rPr lang="es-ES" dirty="0" smtClean="0">
                <a:latin typeface="Calibri" panose="020F0502020204030204" pitchFamily="34" charset="0"/>
                <a:ea typeface="Times New Roman" panose="02020603050405020304" pitchFamily="18" charset="0"/>
                <a:cs typeface="Times New Roman" panose="02020603050405020304" pitchFamily="18" charset="0"/>
              </a:rPr>
              <a:t>Atributos</a:t>
            </a:r>
            <a:endParaRPr lang="es-AR" dirty="0"/>
          </a:p>
        </p:txBody>
      </p:sp>
      <p:sp>
        <p:nvSpPr>
          <p:cNvPr id="13" name="12 Rectángulo"/>
          <p:cNvSpPr/>
          <p:nvPr/>
        </p:nvSpPr>
        <p:spPr>
          <a:xfrm>
            <a:off x="6440235" y="2518744"/>
            <a:ext cx="1025987" cy="369332"/>
          </a:xfrm>
          <a:prstGeom prst="rect">
            <a:avLst/>
          </a:prstGeom>
        </p:spPr>
        <p:txBody>
          <a:bodyPr wrap="none">
            <a:spAutoFit/>
          </a:bodyPr>
          <a:lstStyle/>
          <a:p>
            <a:r>
              <a:rPr lang="es-ES" dirty="0" smtClean="0">
                <a:latin typeface="Calibri" panose="020F0502020204030204" pitchFamily="34" charset="0"/>
                <a:ea typeface="Times New Roman" panose="02020603050405020304" pitchFamily="18" charset="0"/>
                <a:cs typeface="Times New Roman" panose="02020603050405020304" pitchFamily="18" charset="0"/>
              </a:rPr>
              <a:t>Métodos</a:t>
            </a:r>
            <a:endParaRPr lang="es-AR" dirty="0"/>
          </a:p>
        </p:txBody>
      </p:sp>
      <p:sp>
        <p:nvSpPr>
          <p:cNvPr id="10" name="Title 1"/>
          <p:cNvSpPr>
            <a:spLocks noGrp="1"/>
          </p:cNvSpPr>
          <p:nvPr>
            <p:ph type="title"/>
          </p:nvPr>
        </p:nvSpPr>
        <p:spPr>
          <a:xfrm>
            <a:off x="375430" y="189511"/>
            <a:ext cx="6062542" cy="486996"/>
          </a:xfrm>
        </p:spPr>
        <p:txBody>
          <a:bodyPr/>
          <a:lstStyle/>
          <a:p>
            <a:r>
              <a:rPr lang="en-US" sz="2000" dirty="0" smtClean="0"/>
              <a:t>Desarrollo- </a:t>
            </a:r>
            <a:r>
              <a:rPr lang="en-US" sz="1800" i="1" dirty="0">
                <a:latin typeface="Calibri" panose="020F0502020204030204" pitchFamily="34" charset="0"/>
                <a:ea typeface="Times New Roman" panose="02020603050405020304" pitchFamily="18" charset="0"/>
                <a:cs typeface="Times New Roman" panose="02020603050405020304" pitchFamily="18" charset="0"/>
              </a:rPr>
              <a:t>1</a:t>
            </a:r>
            <a:r>
              <a:rPr lang="en-US" sz="2000" dirty="0" smtClean="0"/>
              <a:t>.</a:t>
            </a:r>
            <a:r>
              <a:rPr lang="en-US" sz="1800" i="1" dirty="0">
                <a:latin typeface="Calibri" panose="020F0502020204030204" pitchFamily="34" charset="0"/>
                <a:ea typeface="Times New Roman" panose="02020603050405020304" pitchFamily="18" charset="0"/>
                <a:cs typeface="Times New Roman" panose="02020603050405020304" pitchFamily="18" charset="0"/>
              </a:rPr>
              <a:t>SimuladorPMU</a:t>
            </a:r>
          </a:p>
        </p:txBody>
      </p:sp>
      <p:sp>
        <p:nvSpPr>
          <p:cNvPr id="12" name="8 Rectángulo"/>
          <p:cNvSpPr/>
          <p:nvPr/>
        </p:nvSpPr>
        <p:spPr>
          <a:xfrm>
            <a:off x="7135345" y="411081"/>
            <a:ext cx="863185" cy="369332"/>
          </a:xfrm>
          <a:prstGeom prst="rect">
            <a:avLst/>
          </a:prstGeom>
        </p:spPr>
        <p:txBody>
          <a:bodyPr wrap="none">
            <a:spAutoFit/>
          </a:bodyPr>
          <a:lstStyle/>
          <a:p>
            <a:r>
              <a:rPr lang="es-ES" dirty="0" smtClean="0">
                <a:solidFill>
                  <a:srgbClr val="FF0000"/>
                </a:solidFill>
                <a:latin typeface="Calibri" panose="020F0502020204030204" pitchFamily="34" charset="0"/>
                <a:ea typeface="Times New Roman" panose="02020603050405020304" pitchFamily="18" charset="0"/>
                <a:cs typeface="Times New Roman" panose="02020603050405020304" pitchFamily="18" charset="0"/>
              </a:rPr>
              <a:t>Sine.py</a:t>
            </a:r>
            <a:endParaRPr lang="es-AR" dirty="0">
              <a:solidFill>
                <a:srgbClr val="FF0000"/>
              </a:solidFill>
            </a:endParaRPr>
          </a:p>
        </p:txBody>
      </p:sp>
    </p:spTree>
    <p:extLst>
      <p:ext uri="{BB962C8B-B14F-4D97-AF65-F5344CB8AC3E}">
        <p14:creationId xmlns:p14="http://schemas.microsoft.com/office/powerpoint/2010/main" val="229102801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pPr algn="r"/>
            <a:fld id="{6BCEAF00-35EE-2349-AC37-D94588E1CC52}" type="slidenum">
              <a:rPr lang="en-US" smtClean="0"/>
              <a:pPr algn="r"/>
              <a:t>8</a:t>
            </a:fld>
            <a:endParaRPr lang="en-US" dirty="0"/>
          </a:p>
        </p:txBody>
      </p:sp>
      <p:sp>
        <p:nvSpPr>
          <p:cNvPr id="5" name="Footer Placeholder 4"/>
          <p:cNvSpPr>
            <a:spLocks noGrp="1"/>
          </p:cNvSpPr>
          <p:nvPr>
            <p:ph type="ftr" sz="quarter" idx="12"/>
          </p:nvPr>
        </p:nvSpPr>
        <p:spPr/>
        <p:txBody>
          <a:bodyPr/>
          <a:lstStyle/>
          <a:p>
            <a:pPr algn="r"/>
            <a:r>
              <a:rPr lang="en-US" dirty="0"/>
              <a:t>Hernan Mogliasso</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6240" y="791644"/>
            <a:ext cx="6490698" cy="38471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Title 1"/>
          <p:cNvSpPr>
            <a:spLocks noGrp="1"/>
          </p:cNvSpPr>
          <p:nvPr>
            <p:ph type="title"/>
          </p:nvPr>
        </p:nvSpPr>
        <p:spPr>
          <a:xfrm>
            <a:off x="375430" y="189511"/>
            <a:ext cx="6062542" cy="486996"/>
          </a:xfrm>
        </p:spPr>
        <p:txBody>
          <a:bodyPr/>
          <a:lstStyle/>
          <a:p>
            <a:r>
              <a:rPr lang="en-US" sz="2000" dirty="0" smtClean="0"/>
              <a:t>Desarrollo- </a:t>
            </a:r>
            <a:r>
              <a:rPr lang="en-US" sz="1800" i="1" dirty="0">
                <a:latin typeface="Calibri" panose="020F0502020204030204" pitchFamily="34" charset="0"/>
                <a:ea typeface="Times New Roman" panose="02020603050405020304" pitchFamily="18" charset="0"/>
                <a:cs typeface="Times New Roman" panose="02020603050405020304" pitchFamily="18" charset="0"/>
              </a:rPr>
              <a:t>1</a:t>
            </a:r>
            <a:r>
              <a:rPr lang="en-US" sz="2000" dirty="0" smtClean="0"/>
              <a:t>.</a:t>
            </a:r>
            <a:r>
              <a:rPr lang="en-US" sz="1800" i="1" dirty="0">
                <a:latin typeface="Calibri" panose="020F0502020204030204" pitchFamily="34" charset="0"/>
                <a:ea typeface="Times New Roman" panose="02020603050405020304" pitchFamily="18" charset="0"/>
                <a:cs typeface="Times New Roman" panose="02020603050405020304" pitchFamily="18" charset="0"/>
              </a:rPr>
              <a:t>SimuladorPMU</a:t>
            </a:r>
          </a:p>
        </p:txBody>
      </p:sp>
      <p:sp>
        <p:nvSpPr>
          <p:cNvPr id="6" name="8 Rectángulo"/>
          <p:cNvSpPr/>
          <p:nvPr/>
        </p:nvSpPr>
        <p:spPr>
          <a:xfrm>
            <a:off x="7135345" y="411081"/>
            <a:ext cx="863185" cy="369332"/>
          </a:xfrm>
          <a:prstGeom prst="rect">
            <a:avLst/>
          </a:prstGeom>
        </p:spPr>
        <p:txBody>
          <a:bodyPr wrap="none">
            <a:spAutoFit/>
          </a:bodyPr>
          <a:lstStyle/>
          <a:p>
            <a:r>
              <a:rPr lang="es-ES" dirty="0" smtClean="0">
                <a:solidFill>
                  <a:srgbClr val="FF0000"/>
                </a:solidFill>
                <a:latin typeface="Calibri" panose="020F0502020204030204" pitchFamily="34" charset="0"/>
                <a:ea typeface="Times New Roman" panose="02020603050405020304" pitchFamily="18" charset="0"/>
                <a:cs typeface="Times New Roman" panose="02020603050405020304" pitchFamily="18" charset="0"/>
              </a:rPr>
              <a:t>Sine.py</a:t>
            </a:r>
            <a:endParaRPr lang="es-AR" dirty="0">
              <a:solidFill>
                <a:srgbClr val="FF0000"/>
              </a:solidFill>
            </a:endParaRPr>
          </a:p>
        </p:txBody>
      </p:sp>
    </p:spTree>
    <p:extLst>
      <p:ext uri="{BB962C8B-B14F-4D97-AF65-F5344CB8AC3E}">
        <p14:creationId xmlns:p14="http://schemas.microsoft.com/office/powerpoint/2010/main" val="19423164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pPr algn="r"/>
            <a:fld id="{6BCEAF00-35EE-2349-AC37-D94588E1CC52}" type="slidenum">
              <a:rPr lang="en-US" smtClean="0"/>
              <a:pPr algn="r"/>
              <a:t>9</a:t>
            </a:fld>
            <a:endParaRPr lang="en-US" dirty="0"/>
          </a:p>
        </p:txBody>
      </p:sp>
      <p:sp>
        <p:nvSpPr>
          <p:cNvPr id="5" name="Footer Placeholder 4"/>
          <p:cNvSpPr>
            <a:spLocks noGrp="1"/>
          </p:cNvSpPr>
          <p:nvPr>
            <p:ph type="ftr" sz="quarter" idx="12"/>
          </p:nvPr>
        </p:nvSpPr>
        <p:spPr/>
        <p:txBody>
          <a:bodyPr/>
          <a:lstStyle/>
          <a:p>
            <a:pPr algn="r"/>
            <a:r>
              <a:rPr lang="en-US" dirty="0"/>
              <a:t>Hernan Mogliasso</a:t>
            </a:r>
          </a:p>
        </p:txBody>
      </p:sp>
      <p:sp>
        <p:nvSpPr>
          <p:cNvPr id="9" name="8 Rectángulo"/>
          <p:cNvSpPr/>
          <p:nvPr/>
        </p:nvSpPr>
        <p:spPr>
          <a:xfrm>
            <a:off x="375430" y="1795662"/>
            <a:ext cx="1835759" cy="2062103"/>
          </a:xfrm>
          <a:prstGeom prst="rect">
            <a:avLst/>
          </a:prstGeom>
        </p:spPr>
        <p:txBody>
          <a:bodyPr wrap="none">
            <a:spAutoFit/>
          </a:bodyPr>
          <a:lstStyle/>
          <a:p>
            <a:r>
              <a:rPr lang="es-ES" sz="1600" b="1" dirty="0" smtClean="0">
                <a:latin typeface="Calibri" panose="020F0502020204030204" pitchFamily="34" charset="0"/>
                <a:cs typeface="Times New Roman" panose="02020603050405020304" pitchFamily="18" charset="0"/>
              </a:rPr>
              <a:t>Caso a) Calidad del </a:t>
            </a:r>
          </a:p>
          <a:p>
            <a:r>
              <a:rPr lang="es-ES" sz="1600" b="1" dirty="0" smtClean="0">
                <a:latin typeface="Calibri" panose="020F0502020204030204" pitchFamily="34" charset="0"/>
                <a:cs typeface="Times New Roman" panose="02020603050405020304" pitchFamily="18" charset="0"/>
              </a:rPr>
              <a:t>servicio</a:t>
            </a:r>
          </a:p>
          <a:p>
            <a:endParaRPr lang="es-ES" sz="1600" dirty="0" smtClean="0">
              <a:latin typeface="Calibri" panose="020F0502020204030204" pitchFamily="34" charset="0"/>
              <a:cs typeface="Times New Roman" panose="02020603050405020304" pitchFamily="18" charset="0"/>
            </a:endParaRPr>
          </a:p>
          <a:p>
            <a:r>
              <a:rPr lang="es-ES" sz="1600" dirty="0" smtClean="0">
                <a:latin typeface="Calibri" panose="020F0502020204030204" pitchFamily="34" charset="0"/>
                <a:cs typeface="Times New Roman" panose="02020603050405020304" pitchFamily="18" charset="0"/>
              </a:rPr>
              <a:t>Red con ruido </a:t>
            </a:r>
          </a:p>
          <a:p>
            <a:r>
              <a:rPr lang="es-ES" sz="1600" dirty="0" smtClean="0">
                <a:latin typeface="Calibri" panose="020F0502020204030204" pitchFamily="34" charset="0"/>
                <a:cs typeface="Times New Roman" panose="02020603050405020304" pitchFamily="18" charset="0"/>
              </a:rPr>
              <a:t>aleatorio</a:t>
            </a:r>
          </a:p>
          <a:p>
            <a:endParaRPr lang="es-ES" sz="1600" dirty="0" smtClean="0">
              <a:latin typeface="Calibri" panose="020F0502020204030204" pitchFamily="34" charset="0"/>
              <a:cs typeface="Times New Roman" panose="02020603050405020304" pitchFamily="18" charset="0"/>
            </a:endParaRPr>
          </a:p>
          <a:p>
            <a:r>
              <a:rPr lang="es-ES" sz="1600" dirty="0" smtClean="0">
                <a:latin typeface="Calibri" panose="020F0502020204030204" pitchFamily="34" charset="0"/>
                <a:cs typeface="Times New Roman" panose="02020603050405020304" pitchFamily="18" charset="0"/>
              </a:rPr>
              <a:t>Análisis en </a:t>
            </a:r>
            <a:r>
              <a:rPr lang="es-ES" sz="1600" i="1" dirty="0" smtClean="0">
                <a:latin typeface="Calibri" panose="020F0502020204030204" pitchFamily="34" charset="0"/>
                <a:cs typeface="Times New Roman" panose="02020603050405020304" pitchFamily="18" charset="0"/>
              </a:rPr>
              <a:t>dominio </a:t>
            </a:r>
          </a:p>
          <a:p>
            <a:r>
              <a:rPr lang="es-ES" sz="1600" i="1" dirty="0" smtClean="0">
                <a:latin typeface="Calibri" panose="020F0502020204030204" pitchFamily="34" charset="0"/>
                <a:cs typeface="Times New Roman" panose="02020603050405020304" pitchFamily="18" charset="0"/>
              </a:rPr>
              <a:t>del tiempo</a:t>
            </a:r>
            <a:endParaRPr lang="es-AR" sz="1600" i="1"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6180" y="676507"/>
            <a:ext cx="6249357" cy="373102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Title 1"/>
          <p:cNvSpPr>
            <a:spLocks noGrp="1"/>
          </p:cNvSpPr>
          <p:nvPr>
            <p:ph type="title"/>
          </p:nvPr>
        </p:nvSpPr>
        <p:spPr>
          <a:xfrm>
            <a:off x="375430" y="189511"/>
            <a:ext cx="6062542" cy="486996"/>
          </a:xfrm>
        </p:spPr>
        <p:txBody>
          <a:bodyPr/>
          <a:lstStyle/>
          <a:p>
            <a:r>
              <a:rPr lang="en-US" sz="2000" dirty="0" smtClean="0"/>
              <a:t>Desarrollo- </a:t>
            </a:r>
            <a:r>
              <a:rPr lang="en-US" sz="1800" i="1" dirty="0">
                <a:latin typeface="Calibri" panose="020F0502020204030204" pitchFamily="34" charset="0"/>
                <a:ea typeface="Times New Roman" panose="02020603050405020304" pitchFamily="18" charset="0"/>
                <a:cs typeface="Times New Roman" panose="02020603050405020304" pitchFamily="18" charset="0"/>
              </a:rPr>
              <a:t>1</a:t>
            </a:r>
            <a:r>
              <a:rPr lang="en-US" sz="2000" dirty="0" smtClean="0"/>
              <a:t>.</a:t>
            </a:r>
            <a:r>
              <a:rPr lang="en-US" sz="1800" i="1" dirty="0">
                <a:latin typeface="Calibri" panose="020F0502020204030204" pitchFamily="34" charset="0"/>
                <a:ea typeface="Times New Roman" panose="02020603050405020304" pitchFamily="18" charset="0"/>
                <a:cs typeface="Times New Roman" panose="02020603050405020304" pitchFamily="18" charset="0"/>
              </a:rPr>
              <a:t>SimuladorPMU</a:t>
            </a:r>
          </a:p>
        </p:txBody>
      </p:sp>
    </p:spTree>
    <p:extLst>
      <p:ext uri="{BB962C8B-B14F-4D97-AF65-F5344CB8AC3E}">
        <p14:creationId xmlns:p14="http://schemas.microsoft.com/office/powerpoint/2010/main" val="2195797613"/>
      </p:ext>
    </p:extLst>
  </p:cSld>
  <p:clrMapOvr>
    <a:masterClrMapping/>
  </p:clrMapOvr>
  <p:timing>
    <p:tnLst>
      <p:par>
        <p:cTn id="1" dur="indefinite" restart="never" nodeType="tmRoot"/>
      </p:par>
    </p:tnLst>
  </p:timing>
</p:sld>
</file>

<file path=ppt/theme/theme1.xml><?xml version="1.0" encoding="utf-8"?>
<a:theme xmlns:a="http://schemas.openxmlformats.org/drawingml/2006/main" name="ExxonMobil_WSTemplate_Arial">
  <a:themeElements>
    <a:clrScheme name="Custom 7">
      <a:dk1>
        <a:srgbClr val="000000"/>
      </a:dk1>
      <a:lt1>
        <a:srgbClr val="FFFFFF"/>
      </a:lt1>
      <a:dk2>
        <a:srgbClr val="00AAE7"/>
      </a:dk2>
      <a:lt2>
        <a:srgbClr val="3A397B"/>
      </a:lt2>
      <a:accent1>
        <a:srgbClr val="0B66AE"/>
      </a:accent1>
      <a:accent2>
        <a:srgbClr val="002F6C"/>
      </a:accent2>
      <a:accent3>
        <a:srgbClr val="7A4183"/>
      </a:accent3>
      <a:accent4>
        <a:srgbClr val="B4D405"/>
      </a:accent4>
      <a:accent5>
        <a:srgbClr val="F2AC33"/>
      </a:accent5>
      <a:accent6>
        <a:srgbClr val="BBBFC0"/>
      </a:accent6>
      <a:hlink>
        <a:srgbClr val="0C479D"/>
      </a:hlink>
      <a:folHlink>
        <a:srgbClr val="BBBFC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a:noFill/>
        </a:ln>
        <a:effectLst/>
      </a:spPr>
      <a:bodyPr rtlCol="0" anchor="ctr"/>
      <a:lstStyle>
        <a:defPPr algn="ctr">
          <a:defRPr/>
        </a:defPPr>
      </a:lstStyle>
      <a:style>
        <a:lnRef idx="2">
          <a:schemeClr val="accent1"/>
        </a:lnRef>
        <a:fillRef idx="0">
          <a:schemeClr val="accent1"/>
        </a:fillRef>
        <a:effectRef idx="1">
          <a:schemeClr val="accent1"/>
        </a:effectRef>
        <a:fontRef idx="minor">
          <a:schemeClr val="tx1"/>
        </a:fontRef>
      </a:style>
    </a:spDef>
    <a:lnDef>
      <a:spPr>
        <a:ln w="12700"/>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defRPr dirty="0" smtClean="0">
            <a:solidFill>
              <a:schemeClr val="tx1">
                <a:lumMod val="75000"/>
                <a:lumOff val="25000"/>
              </a:schemeClr>
            </a:solidFill>
            <a:latin typeface="EMprint" panose="020B0503020204020204" pitchFamily="34" charset="0"/>
            <a:ea typeface="EMprint" panose="020B0503020204020204" pitchFamily="34" charset="0"/>
          </a:defRPr>
        </a:defPPr>
      </a:lstStyle>
    </a:txDef>
  </a:objectDefaults>
  <a:extraClrSchemeLst/>
  <a:extLst>
    <a:ext uri="{05A4C25C-085E-4340-85A3-A5531E510DB2}">
      <thm15:themeFamily xmlns:thm15="http://schemas.microsoft.com/office/thememl/2012/main" name="Presentation1" id="{F9614CC0-F90D-4152-AB2F-D4E0CD31C924}" vid="{DDFE8B92-76C4-47E9-9899-F0B1025D3729}"/>
    </a:ext>
  </a:extLst>
</a:theme>
</file>

<file path=ppt/theme/theme2.xml><?xml version="1.0" encoding="utf-8"?>
<a:theme xmlns:a="http://schemas.openxmlformats.org/drawingml/2006/main" name="1_ExxonMobil_WSTemplate_Arial">
  <a:themeElements>
    <a:clrScheme name="Custom 7">
      <a:dk1>
        <a:srgbClr val="000000"/>
      </a:dk1>
      <a:lt1>
        <a:srgbClr val="FFFFFF"/>
      </a:lt1>
      <a:dk2>
        <a:srgbClr val="00AAE7"/>
      </a:dk2>
      <a:lt2>
        <a:srgbClr val="3A397B"/>
      </a:lt2>
      <a:accent1>
        <a:srgbClr val="0B66AE"/>
      </a:accent1>
      <a:accent2>
        <a:srgbClr val="002F6C"/>
      </a:accent2>
      <a:accent3>
        <a:srgbClr val="7A4183"/>
      </a:accent3>
      <a:accent4>
        <a:srgbClr val="B4D405"/>
      </a:accent4>
      <a:accent5>
        <a:srgbClr val="F2AC33"/>
      </a:accent5>
      <a:accent6>
        <a:srgbClr val="BBBFC0"/>
      </a:accent6>
      <a:hlink>
        <a:srgbClr val="0C479D"/>
      </a:hlink>
      <a:folHlink>
        <a:srgbClr val="BBBFC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a:noFill/>
        </a:ln>
        <a:effectLst/>
      </a:spPr>
      <a:bodyPr rtlCol="0" anchor="ctr"/>
      <a:lstStyle>
        <a:defPPr algn="ctr">
          <a:defRPr/>
        </a:defPPr>
      </a:lstStyle>
      <a:style>
        <a:lnRef idx="2">
          <a:schemeClr val="accent1"/>
        </a:lnRef>
        <a:fillRef idx="0">
          <a:schemeClr val="accent1"/>
        </a:fillRef>
        <a:effectRef idx="1">
          <a:schemeClr val="accent1"/>
        </a:effectRef>
        <a:fontRef idx="minor">
          <a:schemeClr val="tx1"/>
        </a:fontRef>
      </a:style>
    </a:spDef>
    <a:lnDef>
      <a:spPr>
        <a:ln w="12700"/>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defRPr dirty="0" smtClean="0">
            <a:solidFill>
              <a:schemeClr val="tx1">
                <a:lumMod val="75000"/>
                <a:lumOff val="25000"/>
              </a:schemeClr>
            </a:solidFill>
            <a:latin typeface="EMprint" panose="020B0503020204020204" pitchFamily="34" charset="0"/>
            <a:ea typeface="EMprint" panose="020B0503020204020204" pitchFamily="34" charset="0"/>
          </a:defRPr>
        </a:defPPr>
      </a:lstStyle>
    </a:txDef>
  </a:objectDefaults>
  <a:extraClrSchemeLst/>
  <a:extLst>
    <a:ext uri="{05A4C25C-085E-4340-85A3-A5531E510DB2}">
      <thm15:themeFamily xmlns:thm15="http://schemas.microsoft.com/office/thememl/2012/main" name="Presentation1" id="{F9614CC0-F90D-4152-AB2F-D4E0CD31C924}" vid="{DDFE8B92-76C4-47E9-9899-F0B1025D3729}"/>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FC9319659855F43B437D775ED310A32" ma:contentTypeVersion="2" ma:contentTypeDescription="Create a new document." ma:contentTypeScope="" ma:versionID="a7f5271ded3f81f7a7b88a2fd746f9b4">
  <xsd:schema xmlns:xsd="http://www.w3.org/2001/XMLSchema" xmlns:xs="http://www.w3.org/2001/XMLSchema" xmlns:p="http://schemas.microsoft.com/office/2006/metadata/properties" targetNamespace="http://schemas.microsoft.com/office/2006/metadata/properties" ma:root="true" ma:fieldsID="843248f2567309a8a3acabb583c19121">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F4A769F-E3C2-4C69-A8E4-637FB1D1A55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0817B2E9-0634-4270-B075-27E38F24A5F1}">
  <ds:schemaRefs>
    <ds:schemaRef ds:uri="http://schemas.microsoft.com/sharepoint/v3/contenttype/forms"/>
  </ds:schemaRefs>
</ds:datastoreItem>
</file>

<file path=customXml/itemProps3.xml><?xml version="1.0" encoding="utf-8"?>
<ds:datastoreItem xmlns:ds="http://schemas.openxmlformats.org/officeDocument/2006/customXml" ds:itemID="{B321201C-F0D0-434E-85BB-13AD0891A397}">
  <ds:schemaRefs>
    <ds:schemaRef ds:uri="http://www.w3.org/XML/1998/namespace"/>
    <ds:schemaRef ds:uri="http://purl.org/dc/dcmitype/"/>
    <ds:schemaRef ds:uri="http://purl.org/dc/terms/"/>
    <ds:schemaRef ds:uri="http://schemas.microsoft.com/office/2006/documentManagement/types"/>
    <ds:schemaRef ds:uri="http://purl.org/dc/elements/1.1/"/>
    <ds:schemaRef ds:uri="http://schemas.openxmlformats.org/package/2006/metadata/core-properties"/>
    <ds:schemaRef ds:uri="http://schemas.microsoft.com/office/infopath/2007/PartnerControl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EMIT-Template-Widescreen</Template>
  <TotalTime>1255</TotalTime>
  <Words>863</Words>
  <Application>Microsoft Office PowerPoint</Application>
  <PresentationFormat>Presentación en pantalla (16:9)</PresentationFormat>
  <Paragraphs>163</Paragraphs>
  <Slides>16</Slides>
  <Notes>0</Notes>
  <HiddenSlides>0</HiddenSlides>
  <MMClips>2</MMClips>
  <ScaleCrop>false</ScaleCrop>
  <HeadingPairs>
    <vt:vector size="6" baseType="variant">
      <vt:variant>
        <vt:lpstr>Fuentes usadas</vt:lpstr>
      </vt:variant>
      <vt:variant>
        <vt:i4>8</vt:i4>
      </vt:variant>
      <vt:variant>
        <vt:lpstr>Tema</vt:lpstr>
      </vt:variant>
      <vt:variant>
        <vt:i4>2</vt:i4>
      </vt:variant>
      <vt:variant>
        <vt:lpstr>Títulos de diapositiva</vt:lpstr>
      </vt:variant>
      <vt:variant>
        <vt:i4>16</vt:i4>
      </vt:variant>
    </vt:vector>
  </HeadingPairs>
  <TitlesOfParts>
    <vt:vector size="26" baseType="lpstr">
      <vt:lpstr>Arial</vt:lpstr>
      <vt:lpstr>Calibri</vt:lpstr>
      <vt:lpstr>Cambria Math</vt:lpstr>
      <vt:lpstr>EMprint</vt:lpstr>
      <vt:lpstr>EMprint Semibold</vt:lpstr>
      <vt:lpstr>Times New Roman</vt:lpstr>
      <vt:lpstr>Wingdings</vt:lpstr>
      <vt:lpstr>ヒラギノ角ゴ Pro W3</vt:lpstr>
      <vt:lpstr>ExxonMobil_WSTemplate_Arial</vt:lpstr>
      <vt:lpstr>1_ExxonMobil_WSTemplate_Arial</vt:lpstr>
      <vt:lpstr>Sincrofasores</vt:lpstr>
      <vt:lpstr>Introducción - Redes Inteligentes</vt:lpstr>
      <vt:lpstr>Introducción - Fasores</vt:lpstr>
      <vt:lpstr>Introducción - ¿Cómo funciona un PMU?</vt:lpstr>
      <vt:lpstr>Introducción – PMU Dataset</vt:lpstr>
      <vt:lpstr>Introducción - Objetivos del trabajo</vt:lpstr>
      <vt:lpstr>Desarrollo- 1.SimuladorPMU</vt:lpstr>
      <vt:lpstr>Desarrollo- 1.SimuladorPMU</vt:lpstr>
      <vt:lpstr>Desarrollo- 1.SimuladorPMU</vt:lpstr>
      <vt:lpstr>Presentación de PowerPoint</vt:lpstr>
      <vt:lpstr>Desarrollo- 1.SimuladorPMU</vt:lpstr>
      <vt:lpstr>Presentación de PowerPoint</vt:lpstr>
      <vt:lpstr>Presentación de PowerPoint</vt:lpstr>
      <vt:lpstr>Presentación de PowerPoint</vt:lpstr>
      <vt:lpstr>Presentación de PowerPoint</vt:lpstr>
      <vt:lpstr>Presentación de PowerPoint</vt:lpstr>
    </vt:vector>
  </TitlesOfParts>
  <Company>ExxonMobil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few tips!</dc:title>
  <dc:creator>Mogliasso, Hernan</dc:creator>
  <cp:lastModifiedBy>Luciano Daniel Dominguez Pose</cp:lastModifiedBy>
  <cp:revision>86</cp:revision>
  <cp:lastPrinted>2014-03-03T16:56:29Z</cp:lastPrinted>
  <dcterms:created xsi:type="dcterms:W3CDTF">2020-10-01T13:05:04Z</dcterms:created>
  <dcterms:modified xsi:type="dcterms:W3CDTF">2021-11-26T16:26:21Z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0x0101004FC9319659855F43B437D775ED310A32</vt:lpwstr>
  </property>
</Properties>
</file>

<file path=docProps/thumbnail.jpeg>
</file>